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oboto Slab"/>
      <p:regular r:id="rId12"/>
      <p:bold r:id="rId13"/>
    </p:embeddedFont>
    <p:embeddedFont>
      <p:font typeface="Roboto"/>
      <p:regular r:id="rId14"/>
      <p:bold r:id="rId15"/>
      <p:italic r:id="rId16"/>
      <p:boldItalic r:id="rId17"/>
    </p:embeddedFont>
    <p:embeddedFont>
      <p:font typeface="Nunito"/>
      <p:regular r:id="rId18"/>
      <p:bold r:id="rId19"/>
      <p:italic r:id="rId20"/>
      <p:boldItalic r:id="rId21"/>
    </p:embeddedFont>
    <p:embeddedFont>
      <p:font typeface="Merriweather"/>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italic.fntdata"/><Relationship Id="rId22" Type="http://schemas.openxmlformats.org/officeDocument/2006/relationships/font" Target="fonts/Merriweather-regular.fntdata"/><Relationship Id="rId21" Type="http://schemas.openxmlformats.org/officeDocument/2006/relationships/font" Target="fonts/Nunito-boldItalic.fntdata"/><Relationship Id="rId24" Type="http://schemas.openxmlformats.org/officeDocument/2006/relationships/font" Target="fonts/Merriweather-italic.fntdata"/><Relationship Id="rId23" Type="http://schemas.openxmlformats.org/officeDocument/2006/relationships/font" Target="fonts/Merriweather-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Merriweather-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Slab-bold.fntdata"/><Relationship Id="rId12" Type="http://schemas.openxmlformats.org/officeDocument/2006/relationships/font" Target="fonts/RobotoSlab-regular.fntdata"/><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19" Type="http://schemas.openxmlformats.org/officeDocument/2006/relationships/font" Target="fonts/Nunito-bold.fntdata"/><Relationship Id="rId18" Type="http://schemas.openxmlformats.org/officeDocument/2006/relationships/font" Target="fonts/Nuni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5be1fbdf66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5be1fbdf66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5bf9e3770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5bf9e3770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5bf9e3770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5bf9e3770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5bf9e3770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5bf9e3770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5bf9e37700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5bf9e37700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FinLab Theme" type="title">
  <p:cSld name="TITLE">
    <p:bg>
      <p:bgPr>
        <a:solidFill>
          <a:srgbClr val="663399"/>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rgbClr val="6633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663399"/>
              </a:buClr>
              <a:buSzPts val="3800"/>
              <a:buFont typeface="Roboto Slab"/>
              <a:buNone/>
              <a:defRPr sz="3800">
                <a:solidFill>
                  <a:srgbClr val="663399"/>
                </a:solidFill>
                <a:latin typeface="Roboto Slab"/>
                <a:ea typeface="Roboto Slab"/>
                <a:cs typeface="Roboto Slab"/>
                <a:sym typeface="Roboto Slab"/>
              </a:defRPr>
            </a:lvl1pPr>
            <a:lvl2pPr lvl="1" rtl="0" algn="ctr">
              <a:spcBef>
                <a:spcPts val="0"/>
              </a:spcBef>
              <a:spcAft>
                <a:spcPts val="0"/>
              </a:spcAft>
              <a:buSzPts val="3800"/>
              <a:buFont typeface="Roboto Slab"/>
              <a:buNone/>
              <a:defRPr sz="3800">
                <a:latin typeface="Roboto Slab"/>
                <a:ea typeface="Roboto Slab"/>
                <a:cs typeface="Roboto Slab"/>
                <a:sym typeface="Roboto Slab"/>
              </a:defRPr>
            </a:lvl2pPr>
            <a:lvl3pPr lvl="2" rtl="0" algn="ctr">
              <a:spcBef>
                <a:spcPts val="0"/>
              </a:spcBef>
              <a:spcAft>
                <a:spcPts val="0"/>
              </a:spcAft>
              <a:buSzPts val="3800"/>
              <a:buFont typeface="Roboto Slab"/>
              <a:buNone/>
              <a:defRPr sz="3800">
                <a:latin typeface="Roboto Slab"/>
                <a:ea typeface="Roboto Slab"/>
                <a:cs typeface="Roboto Slab"/>
                <a:sym typeface="Roboto Slab"/>
              </a:defRPr>
            </a:lvl3pPr>
            <a:lvl4pPr lvl="3" rtl="0" algn="ctr">
              <a:spcBef>
                <a:spcPts val="0"/>
              </a:spcBef>
              <a:spcAft>
                <a:spcPts val="0"/>
              </a:spcAft>
              <a:buSzPts val="3800"/>
              <a:buFont typeface="Roboto Slab"/>
              <a:buNone/>
              <a:defRPr sz="3800">
                <a:latin typeface="Roboto Slab"/>
                <a:ea typeface="Roboto Slab"/>
                <a:cs typeface="Roboto Slab"/>
                <a:sym typeface="Roboto Slab"/>
              </a:defRPr>
            </a:lvl4pPr>
            <a:lvl5pPr lvl="4" rtl="0" algn="ctr">
              <a:spcBef>
                <a:spcPts val="0"/>
              </a:spcBef>
              <a:spcAft>
                <a:spcPts val="0"/>
              </a:spcAft>
              <a:buSzPts val="3800"/>
              <a:buFont typeface="Roboto Slab"/>
              <a:buNone/>
              <a:defRPr sz="3800">
                <a:latin typeface="Roboto Slab"/>
                <a:ea typeface="Roboto Slab"/>
                <a:cs typeface="Roboto Slab"/>
                <a:sym typeface="Roboto Slab"/>
              </a:defRPr>
            </a:lvl5pPr>
            <a:lvl6pPr lvl="5" rtl="0" algn="ctr">
              <a:spcBef>
                <a:spcPts val="0"/>
              </a:spcBef>
              <a:spcAft>
                <a:spcPts val="0"/>
              </a:spcAft>
              <a:buSzPts val="3800"/>
              <a:buFont typeface="Roboto Slab"/>
              <a:buNone/>
              <a:defRPr sz="3800">
                <a:latin typeface="Roboto Slab"/>
                <a:ea typeface="Roboto Slab"/>
                <a:cs typeface="Roboto Slab"/>
                <a:sym typeface="Roboto Slab"/>
              </a:defRPr>
            </a:lvl6pPr>
            <a:lvl7pPr lvl="6" rtl="0" algn="ctr">
              <a:spcBef>
                <a:spcPts val="0"/>
              </a:spcBef>
              <a:spcAft>
                <a:spcPts val="0"/>
              </a:spcAft>
              <a:buSzPts val="3800"/>
              <a:buFont typeface="Roboto Slab"/>
              <a:buNone/>
              <a:defRPr sz="3800">
                <a:latin typeface="Roboto Slab"/>
                <a:ea typeface="Roboto Slab"/>
                <a:cs typeface="Roboto Slab"/>
                <a:sym typeface="Roboto Slab"/>
              </a:defRPr>
            </a:lvl7pPr>
            <a:lvl8pPr lvl="7" rtl="0" algn="ctr">
              <a:spcBef>
                <a:spcPts val="0"/>
              </a:spcBef>
              <a:spcAft>
                <a:spcPts val="0"/>
              </a:spcAft>
              <a:buSzPts val="3800"/>
              <a:buFont typeface="Roboto Slab"/>
              <a:buNone/>
              <a:defRPr sz="3800">
                <a:latin typeface="Roboto Slab"/>
                <a:ea typeface="Roboto Slab"/>
                <a:cs typeface="Roboto Slab"/>
                <a:sym typeface="Roboto Slab"/>
              </a:defRPr>
            </a:lvl8pPr>
            <a:lvl9pPr lvl="8" rtl="0" algn="ctr">
              <a:spcBef>
                <a:spcPts val="0"/>
              </a:spcBef>
              <a:spcAft>
                <a:spcPts val="0"/>
              </a:spcAft>
              <a:buSzPts val="3800"/>
              <a:buFont typeface="Roboto Slab"/>
              <a:buNone/>
              <a:defRPr sz="3800">
                <a:latin typeface="Roboto Slab"/>
                <a:ea typeface="Roboto Slab"/>
                <a:cs typeface="Roboto Slab"/>
                <a:sym typeface="Roboto Slab"/>
              </a:defRPr>
            </a:lvl9pPr>
          </a:lstStyle>
          <a:p/>
        </p:txBody>
      </p:sp>
      <p:sp>
        <p:nvSpPr>
          <p:cNvPr id="15" name="Google Shape;1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rgbClr val="663399"/>
              </a:buClr>
              <a:buSzPts val="1600"/>
              <a:buFont typeface="Roboto"/>
              <a:buNone/>
              <a:defRPr sz="1600">
                <a:solidFill>
                  <a:srgbClr val="663399"/>
                </a:solidFill>
                <a:latin typeface="Roboto"/>
                <a:ea typeface="Roboto"/>
                <a:cs typeface="Roboto"/>
                <a:sym typeface="Roboto"/>
              </a:defRPr>
            </a:lvl1pPr>
            <a:lvl2pPr lvl="1" rtl="0" algn="ctr">
              <a:lnSpc>
                <a:spcPct val="100000"/>
              </a:lnSpc>
              <a:spcBef>
                <a:spcPts val="0"/>
              </a:spcBef>
              <a:spcAft>
                <a:spcPts val="0"/>
              </a:spcAft>
              <a:buClr>
                <a:schemeClr val="lt1"/>
              </a:buClr>
              <a:buSzPts val="1600"/>
              <a:buNone/>
              <a:defRPr sz="1600">
                <a:solidFill>
                  <a:schemeClr val="lt1"/>
                </a:solidFill>
              </a:defRPr>
            </a:lvl2pPr>
            <a:lvl3pPr lvl="2" rtl="0" algn="ctr">
              <a:lnSpc>
                <a:spcPct val="100000"/>
              </a:lnSpc>
              <a:spcBef>
                <a:spcPts val="0"/>
              </a:spcBef>
              <a:spcAft>
                <a:spcPts val="0"/>
              </a:spcAft>
              <a:buClr>
                <a:schemeClr val="lt1"/>
              </a:buClr>
              <a:buSzPts val="1600"/>
              <a:buNone/>
              <a:defRPr sz="1600">
                <a:solidFill>
                  <a:schemeClr val="lt1"/>
                </a:solidFill>
              </a:defRPr>
            </a:lvl3pPr>
            <a:lvl4pPr lvl="3" rtl="0" algn="ctr">
              <a:lnSpc>
                <a:spcPct val="100000"/>
              </a:lnSpc>
              <a:spcBef>
                <a:spcPts val="0"/>
              </a:spcBef>
              <a:spcAft>
                <a:spcPts val="0"/>
              </a:spcAft>
              <a:buClr>
                <a:schemeClr val="lt1"/>
              </a:buClr>
              <a:buSzPts val="1600"/>
              <a:buNone/>
              <a:defRPr sz="1600">
                <a:solidFill>
                  <a:schemeClr val="lt1"/>
                </a:solidFill>
              </a:defRPr>
            </a:lvl4pPr>
            <a:lvl5pPr lvl="4" rtl="0" algn="ctr">
              <a:lnSpc>
                <a:spcPct val="100000"/>
              </a:lnSpc>
              <a:spcBef>
                <a:spcPts val="0"/>
              </a:spcBef>
              <a:spcAft>
                <a:spcPts val="0"/>
              </a:spcAft>
              <a:buClr>
                <a:schemeClr val="lt1"/>
              </a:buClr>
              <a:buSzPts val="1600"/>
              <a:buNone/>
              <a:defRPr sz="1600">
                <a:solidFill>
                  <a:schemeClr val="lt1"/>
                </a:solidFill>
              </a:defRPr>
            </a:lvl5pPr>
            <a:lvl6pPr lvl="5" rtl="0" algn="ctr">
              <a:lnSpc>
                <a:spcPct val="100000"/>
              </a:lnSpc>
              <a:spcBef>
                <a:spcPts val="0"/>
              </a:spcBef>
              <a:spcAft>
                <a:spcPts val="0"/>
              </a:spcAft>
              <a:buClr>
                <a:schemeClr val="lt1"/>
              </a:buClr>
              <a:buSzPts val="1600"/>
              <a:buNone/>
              <a:defRPr sz="1600">
                <a:solidFill>
                  <a:schemeClr val="lt1"/>
                </a:solidFill>
              </a:defRPr>
            </a:lvl6pPr>
            <a:lvl7pPr lvl="6" rtl="0" algn="ctr">
              <a:lnSpc>
                <a:spcPct val="100000"/>
              </a:lnSpc>
              <a:spcBef>
                <a:spcPts val="0"/>
              </a:spcBef>
              <a:spcAft>
                <a:spcPts val="0"/>
              </a:spcAft>
              <a:buClr>
                <a:schemeClr val="lt1"/>
              </a:buClr>
              <a:buSzPts val="1600"/>
              <a:buNone/>
              <a:defRPr sz="1600">
                <a:solidFill>
                  <a:schemeClr val="lt1"/>
                </a:solidFill>
              </a:defRPr>
            </a:lvl7pPr>
            <a:lvl8pPr lvl="7" rtl="0" algn="ctr">
              <a:lnSpc>
                <a:spcPct val="100000"/>
              </a:lnSpc>
              <a:spcBef>
                <a:spcPts val="0"/>
              </a:spcBef>
              <a:spcAft>
                <a:spcPts val="0"/>
              </a:spcAft>
              <a:buClr>
                <a:schemeClr val="lt1"/>
              </a:buClr>
              <a:buSzPts val="1600"/>
              <a:buNone/>
              <a:defRPr sz="1600">
                <a:solidFill>
                  <a:schemeClr val="lt1"/>
                </a:solidFill>
              </a:defRPr>
            </a:lvl8pPr>
            <a:lvl9pPr lvl="8" rtl="0" algn="ctr">
              <a:lnSpc>
                <a:spcPct val="100000"/>
              </a:lnSpc>
              <a:spcBef>
                <a:spcPts val="0"/>
              </a:spcBef>
              <a:spcAft>
                <a:spcPts val="0"/>
              </a:spcAft>
              <a:buClr>
                <a:schemeClr val="lt1"/>
              </a:buClr>
              <a:buSzPts val="1600"/>
              <a:buNone/>
              <a:defRPr sz="1600">
                <a:solidFill>
                  <a:schemeClr val="lt1"/>
                </a:solidFill>
              </a:defRPr>
            </a:lvl9pPr>
          </a:lstStyle>
          <a:p/>
        </p:txBody>
      </p:sp>
      <p:sp>
        <p:nvSpPr>
          <p:cNvPr id="16" name="Google Shape;1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rgbClr val="77A756"/>
        </a:solidFill>
      </p:bgPr>
    </p:bg>
    <p:spTree>
      <p:nvGrpSpPr>
        <p:cNvPr id="81" name="Shape 81"/>
        <p:cNvGrpSpPr/>
        <p:nvPr/>
      </p:nvGrpSpPr>
      <p:grpSpPr>
        <a:xfrm>
          <a:off x="0" y="0"/>
          <a:ext cx="0" cy="0"/>
          <a:chOff x="0" y="0"/>
          <a:chExt cx="0" cy="0"/>
        </a:xfrm>
      </p:grpSpPr>
      <p:grpSp>
        <p:nvGrpSpPr>
          <p:cNvPr id="82" name="Google Shape;82;p11"/>
          <p:cNvGrpSpPr/>
          <p:nvPr/>
        </p:nvGrpSpPr>
        <p:grpSpPr>
          <a:xfrm>
            <a:off x="5959222" y="4119576"/>
            <a:ext cx="2520952" cy="1024165"/>
            <a:chOff x="6917201" y="0"/>
            <a:chExt cx="2227777" cy="863400"/>
          </a:xfrm>
        </p:grpSpPr>
        <p:sp>
          <p:nvSpPr>
            <p:cNvPr id="83" name="Google Shape;83;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6" name="Google Shape;86;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FFFFFF"/>
              </a:buClr>
              <a:buSzPts val="8600"/>
              <a:buNone/>
              <a:defRPr sz="8600">
                <a:solidFill>
                  <a:srgbClr val="FFFFFF"/>
                </a:solidFill>
              </a:defRPr>
            </a:lvl1pPr>
            <a:lvl2pPr lvl="1" rtl="0" algn="ctr">
              <a:spcBef>
                <a:spcPts val="0"/>
              </a:spcBef>
              <a:spcAft>
                <a:spcPts val="0"/>
              </a:spcAft>
              <a:buClr>
                <a:srgbClr val="FFFFFF"/>
              </a:buClr>
              <a:buSzPts val="8600"/>
              <a:buNone/>
              <a:defRPr sz="8600">
                <a:solidFill>
                  <a:srgbClr val="FFFFFF"/>
                </a:solidFill>
              </a:defRPr>
            </a:lvl2pPr>
            <a:lvl3pPr lvl="2" rtl="0" algn="ctr">
              <a:spcBef>
                <a:spcPts val="0"/>
              </a:spcBef>
              <a:spcAft>
                <a:spcPts val="0"/>
              </a:spcAft>
              <a:buClr>
                <a:srgbClr val="FFFFFF"/>
              </a:buClr>
              <a:buSzPts val="8600"/>
              <a:buNone/>
              <a:defRPr sz="8600">
                <a:solidFill>
                  <a:srgbClr val="FFFFFF"/>
                </a:solidFill>
              </a:defRPr>
            </a:lvl3pPr>
            <a:lvl4pPr lvl="3" rtl="0" algn="ctr">
              <a:spcBef>
                <a:spcPts val="0"/>
              </a:spcBef>
              <a:spcAft>
                <a:spcPts val="0"/>
              </a:spcAft>
              <a:buClr>
                <a:srgbClr val="FFFFFF"/>
              </a:buClr>
              <a:buSzPts val="8600"/>
              <a:buNone/>
              <a:defRPr sz="8600">
                <a:solidFill>
                  <a:srgbClr val="FFFFFF"/>
                </a:solidFill>
              </a:defRPr>
            </a:lvl4pPr>
            <a:lvl5pPr lvl="4" rtl="0" algn="ctr">
              <a:spcBef>
                <a:spcPts val="0"/>
              </a:spcBef>
              <a:spcAft>
                <a:spcPts val="0"/>
              </a:spcAft>
              <a:buClr>
                <a:srgbClr val="FFFFFF"/>
              </a:buClr>
              <a:buSzPts val="8600"/>
              <a:buNone/>
              <a:defRPr sz="8600">
                <a:solidFill>
                  <a:srgbClr val="FFFFFF"/>
                </a:solidFill>
              </a:defRPr>
            </a:lvl5pPr>
            <a:lvl6pPr lvl="5" rtl="0" algn="ctr">
              <a:spcBef>
                <a:spcPts val="0"/>
              </a:spcBef>
              <a:spcAft>
                <a:spcPts val="0"/>
              </a:spcAft>
              <a:buClr>
                <a:srgbClr val="FFFFFF"/>
              </a:buClr>
              <a:buSzPts val="8600"/>
              <a:buNone/>
              <a:defRPr sz="8600">
                <a:solidFill>
                  <a:srgbClr val="FFFFFF"/>
                </a:solidFill>
              </a:defRPr>
            </a:lvl6pPr>
            <a:lvl7pPr lvl="6" rtl="0" algn="ctr">
              <a:spcBef>
                <a:spcPts val="0"/>
              </a:spcBef>
              <a:spcAft>
                <a:spcPts val="0"/>
              </a:spcAft>
              <a:buClr>
                <a:srgbClr val="FFFFFF"/>
              </a:buClr>
              <a:buSzPts val="8600"/>
              <a:buNone/>
              <a:defRPr sz="8600">
                <a:solidFill>
                  <a:srgbClr val="FFFFFF"/>
                </a:solidFill>
              </a:defRPr>
            </a:lvl7pPr>
            <a:lvl8pPr lvl="7" rtl="0" algn="ctr">
              <a:spcBef>
                <a:spcPts val="0"/>
              </a:spcBef>
              <a:spcAft>
                <a:spcPts val="0"/>
              </a:spcAft>
              <a:buClr>
                <a:srgbClr val="FFFFFF"/>
              </a:buClr>
              <a:buSzPts val="8600"/>
              <a:buNone/>
              <a:defRPr sz="8600">
                <a:solidFill>
                  <a:srgbClr val="FFFFFF"/>
                </a:solidFill>
              </a:defRPr>
            </a:lvl8pPr>
            <a:lvl9pPr lvl="8" rtl="0" algn="ctr">
              <a:spcBef>
                <a:spcPts val="0"/>
              </a:spcBef>
              <a:spcAft>
                <a:spcPts val="0"/>
              </a:spcAft>
              <a:buClr>
                <a:srgbClr val="FFFFFF"/>
              </a:buClr>
              <a:buSzPts val="8600"/>
              <a:buNone/>
              <a:defRPr sz="8600">
                <a:solidFill>
                  <a:srgbClr val="FFFFFF"/>
                </a:solidFill>
              </a:defRPr>
            </a:lvl9pPr>
          </a:lstStyle>
          <a:p>
            <a:r>
              <a:t>xx%</a:t>
            </a:r>
          </a:p>
        </p:txBody>
      </p:sp>
      <p:sp>
        <p:nvSpPr>
          <p:cNvPr id="87" name="Google Shape;87;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rtl="0" algn="ctr">
              <a:spcBef>
                <a:spcPts val="0"/>
              </a:spcBef>
              <a:spcAft>
                <a:spcPts val="0"/>
              </a:spcAft>
              <a:buSzPts val="1300"/>
              <a:buChar char="●"/>
              <a:defRPr/>
            </a:lvl1pPr>
            <a:lvl2pPr indent="-298450" lvl="1" marL="914400" rtl="0" algn="ctr">
              <a:spcBef>
                <a:spcPts val="1600"/>
              </a:spcBef>
              <a:spcAft>
                <a:spcPts val="0"/>
              </a:spcAft>
              <a:buSzPts val="1100"/>
              <a:buChar char="○"/>
              <a:defRPr/>
            </a:lvl2pPr>
            <a:lvl3pPr indent="-298450" lvl="2" marL="1371600" rtl="0" algn="ctr">
              <a:spcBef>
                <a:spcPts val="1600"/>
              </a:spcBef>
              <a:spcAft>
                <a:spcPts val="0"/>
              </a:spcAft>
              <a:buSzPts val="1100"/>
              <a:buChar char="■"/>
              <a:defRPr/>
            </a:lvl3pPr>
            <a:lvl4pPr indent="-298450" lvl="3" marL="1828800" rtl="0" algn="ctr">
              <a:spcBef>
                <a:spcPts val="1600"/>
              </a:spcBef>
              <a:spcAft>
                <a:spcPts val="0"/>
              </a:spcAft>
              <a:buSzPts val="1100"/>
              <a:buChar char="●"/>
              <a:defRPr/>
            </a:lvl4pPr>
            <a:lvl5pPr indent="-298450" lvl="4" marL="2286000" rtl="0" algn="ctr">
              <a:spcBef>
                <a:spcPts val="1600"/>
              </a:spcBef>
              <a:spcAft>
                <a:spcPts val="0"/>
              </a:spcAft>
              <a:buSzPts val="1100"/>
              <a:buChar char="○"/>
              <a:defRPr/>
            </a:lvl5pPr>
            <a:lvl6pPr indent="-298450" lvl="5" marL="2743200" rtl="0" algn="ctr">
              <a:spcBef>
                <a:spcPts val="1600"/>
              </a:spcBef>
              <a:spcAft>
                <a:spcPts val="0"/>
              </a:spcAft>
              <a:buSzPts val="1100"/>
              <a:buChar char="■"/>
              <a:defRPr/>
            </a:lvl6pPr>
            <a:lvl7pPr indent="-298450" lvl="6" marL="3200400" rtl="0" algn="ctr">
              <a:spcBef>
                <a:spcPts val="1600"/>
              </a:spcBef>
              <a:spcAft>
                <a:spcPts val="0"/>
              </a:spcAft>
              <a:buSzPts val="1100"/>
              <a:buChar char="●"/>
              <a:defRPr/>
            </a:lvl7pPr>
            <a:lvl8pPr indent="-298450" lvl="7" marL="3657600" rtl="0" algn="ctr">
              <a:spcBef>
                <a:spcPts val="1600"/>
              </a:spcBef>
              <a:spcAft>
                <a:spcPts val="0"/>
              </a:spcAft>
              <a:buSzPts val="1100"/>
              <a:buChar char="○"/>
              <a:defRPr/>
            </a:lvl8pPr>
            <a:lvl9pPr indent="-298450" lvl="8" marL="4114800" rtl="0" algn="ctr">
              <a:spcBef>
                <a:spcPts val="1600"/>
              </a:spcBef>
              <a:spcAft>
                <a:spcPts val="1600"/>
              </a:spcAft>
              <a:buSzPts val="1100"/>
              <a:buChar char="■"/>
              <a:defRPr/>
            </a:lvl9pPr>
          </a:lstStyle>
          <a:p/>
        </p:txBody>
      </p:sp>
      <p:sp>
        <p:nvSpPr>
          <p:cNvPr id="88" name="Google Shape;88;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9" name="Shape 89"/>
        <p:cNvGrpSpPr/>
        <p:nvPr/>
      </p:nvGrpSpPr>
      <p:grpSpPr>
        <a:xfrm>
          <a:off x="0" y="0"/>
          <a:ext cx="0" cy="0"/>
          <a:chOff x="0" y="0"/>
          <a:chExt cx="0" cy="0"/>
        </a:xfrm>
      </p:grpSpPr>
      <p:sp>
        <p:nvSpPr>
          <p:cNvPr id="90" name="Google Shape;90;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rgbClr val="663399"/>
        </a:solidFill>
      </p:bgPr>
    </p:bg>
    <p:spTree>
      <p:nvGrpSpPr>
        <p:cNvPr id="17" name="Shape 17"/>
        <p:cNvGrpSpPr/>
        <p:nvPr/>
      </p:nvGrpSpPr>
      <p:grpSpPr>
        <a:xfrm>
          <a:off x="0" y="0"/>
          <a:ext cx="0" cy="0"/>
          <a:chOff x="0" y="0"/>
          <a:chExt cx="0" cy="0"/>
        </a:xfrm>
      </p:grpSpPr>
      <p:sp>
        <p:nvSpPr>
          <p:cNvPr id="18" name="Google Shape;1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77A756"/>
              </a:buClr>
              <a:buSzPts val="3200"/>
              <a:buNone/>
              <a:defRPr sz="3200">
                <a:solidFill>
                  <a:srgbClr val="77A756"/>
                </a:solidFill>
              </a:defRPr>
            </a:lvl1pPr>
            <a:lvl2pPr lvl="1" rtl="0" algn="ctr">
              <a:spcBef>
                <a:spcPts val="0"/>
              </a:spcBef>
              <a:spcAft>
                <a:spcPts val="0"/>
              </a:spcAft>
              <a:buClr>
                <a:schemeClr val="dk2"/>
              </a:buClr>
              <a:buSzPts val="3200"/>
              <a:buNone/>
              <a:defRPr sz="3200">
                <a:solidFill>
                  <a:schemeClr val="dk2"/>
                </a:solidFill>
              </a:defRPr>
            </a:lvl2pPr>
            <a:lvl3pPr lvl="2" rtl="0" algn="ctr">
              <a:spcBef>
                <a:spcPts val="0"/>
              </a:spcBef>
              <a:spcAft>
                <a:spcPts val="0"/>
              </a:spcAft>
              <a:buClr>
                <a:schemeClr val="dk2"/>
              </a:buClr>
              <a:buSzPts val="3200"/>
              <a:buNone/>
              <a:defRPr sz="3200">
                <a:solidFill>
                  <a:schemeClr val="dk2"/>
                </a:solidFill>
              </a:defRPr>
            </a:lvl3pPr>
            <a:lvl4pPr lvl="3" rtl="0" algn="ctr">
              <a:spcBef>
                <a:spcPts val="0"/>
              </a:spcBef>
              <a:spcAft>
                <a:spcPts val="0"/>
              </a:spcAft>
              <a:buClr>
                <a:schemeClr val="dk2"/>
              </a:buClr>
              <a:buSzPts val="3200"/>
              <a:buNone/>
              <a:defRPr sz="3200">
                <a:solidFill>
                  <a:schemeClr val="dk2"/>
                </a:solidFill>
              </a:defRPr>
            </a:lvl4pPr>
            <a:lvl5pPr lvl="4" rtl="0" algn="ctr">
              <a:spcBef>
                <a:spcPts val="0"/>
              </a:spcBef>
              <a:spcAft>
                <a:spcPts val="0"/>
              </a:spcAft>
              <a:buClr>
                <a:schemeClr val="dk2"/>
              </a:buClr>
              <a:buSzPts val="3200"/>
              <a:buNone/>
              <a:defRPr sz="3200">
                <a:solidFill>
                  <a:schemeClr val="dk2"/>
                </a:solidFill>
              </a:defRPr>
            </a:lvl5pPr>
            <a:lvl6pPr lvl="5" rtl="0" algn="ctr">
              <a:spcBef>
                <a:spcPts val="0"/>
              </a:spcBef>
              <a:spcAft>
                <a:spcPts val="0"/>
              </a:spcAft>
              <a:buClr>
                <a:schemeClr val="dk2"/>
              </a:buClr>
              <a:buSzPts val="3200"/>
              <a:buNone/>
              <a:defRPr sz="3200">
                <a:solidFill>
                  <a:schemeClr val="dk2"/>
                </a:solidFill>
              </a:defRPr>
            </a:lvl6pPr>
            <a:lvl7pPr lvl="6" rtl="0" algn="ctr">
              <a:spcBef>
                <a:spcPts val="0"/>
              </a:spcBef>
              <a:spcAft>
                <a:spcPts val="0"/>
              </a:spcAft>
              <a:buClr>
                <a:schemeClr val="dk2"/>
              </a:buClr>
              <a:buSzPts val="3200"/>
              <a:buNone/>
              <a:defRPr sz="3200">
                <a:solidFill>
                  <a:schemeClr val="dk2"/>
                </a:solidFill>
              </a:defRPr>
            </a:lvl7pPr>
            <a:lvl8pPr lvl="7" rtl="0" algn="ctr">
              <a:spcBef>
                <a:spcPts val="0"/>
              </a:spcBef>
              <a:spcAft>
                <a:spcPts val="0"/>
              </a:spcAft>
              <a:buClr>
                <a:schemeClr val="dk2"/>
              </a:buClr>
              <a:buSzPts val="3200"/>
              <a:buNone/>
              <a:defRPr sz="3200">
                <a:solidFill>
                  <a:schemeClr val="dk2"/>
                </a:solidFill>
              </a:defRPr>
            </a:lvl8pPr>
            <a:lvl9pPr lvl="8" rtl="0" algn="ctr">
              <a:spcBef>
                <a:spcPts val="0"/>
              </a:spcBef>
              <a:spcAft>
                <a:spcPts val="0"/>
              </a:spcAft>
              <a:buClr>
                <a:schemeClr val="dk2"/>
              </a:buClr>
              <a:buSzPts val="3200"/>
              <a:buNone/>
              <a:defRPr sz="3200">
                <a:solidFill>
                  <a:schemeClr val="dk2"/>
                </a:solidFill>
              </a:defRPr>
            </a:lvl9pPr>
          </a:lstStyle>
          <a:p/>
        </p:txBody>
      </p:sp>
      <p:sp>
        <p:nvSpPr>
          <p:cNvPr id="20" name="Google Shape;20;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rgbClr val="663399"/>
        </a:solidFill>
      </p:bgPr>
    </p:bg>
    <p:spTree>
      <p:nvGrpSpPr>
        <p:cNvPr id="21" name="Shape 21"/>
        <p:cNvGrpSpPr/>
        <p:nvPr/>
      </p:nvGrpSpPr>
      <p:grpSpPr>
        <a:xfrm>
          <a:off x="0" y="0"/>
          <a:ext cx="0" cy="0"/>
          <a:chOff x="0" y="0"/>
          <a:chExt cx="0" cy="0"/>
        </a:xfrm>
      </p:grpSpPr>
      <p:sp>
        <p:nvSpPr>
          <p:cNvPr id="22" name="Google Shape;22;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4"/>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663399"/>
              </a:buClr>
              <a:buSzPts val="3000"/>
              <a:buNone/>
              <a:defRPr sz="3000">
                <a:solidFill>
                  <a:srgbClr val="663399"/>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26" name="Google Shape;26;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Clr>
                <a:srgbClr val="000000"/>
              </a:buClr>
              <a:buSzPts val="1300"/>
              <a:buChar char="●"/>
              <a:defRPr>
                <a:solidFill>
                  <a:srgbClr val="000000"/>
                </a:solidFill>
              </a:defRPr>
            </a:lvl1pPr>
            <a:lvl2pPr indent="-298450" lvl="1" marL="914400" rtl="0">
              <a:spcBef>
                <a:spcPts val="1600"/>
              </a:spcBef>
              <a:spcAft>
                <a:spcPts val="0"/>
              </a:spcAft>
              <a:buClr>
                <a:srgbClr val="000000"/>
              </a:buClr>
              <a:buSzPts val="1100"/>
              <a:buChar char="○"/>
              <a:defRPr>
                <a:solidFill>
                  <a:srgbClr val="000000"/>
                </a:solidFill>
              </a:defRPr>
            </a:lvl2pPr>
            <a:lvl3pPr indent="-298450" lvl="2" marL="1371600" rtl="0">
              <a:spcBef>
                <a:spcPts val="1600"/>
              </a:spcBef>
              <a:spcAft>
                <a:spcPts val="0"/>
              </a:spcAft>
              <a:buClr>
                <a:srgbClr val="000000"/>
              </a:buClr>
              <a:buSzPts val="1100"/>
              <a:buChar char="■"/>
              <a:defRPr>
                <a:solidFill>
                  <a:srgbClr val="000000"/>
                </a:solidFill>
              </a:defRPr>
            </a:lvl3pPr>
            <a:lvl4pPr indent="-298450" lvl="3" marL="1828800" rtl="0">
              <a:spcBef>
                <a:spcPts val="1600"/>
              </a:spcBef>
              <a:spcAft>
                <a:spcPts val="0"/>
              </a:spcAft>
              <a:buClr>
                <a:srgbClr val="000000"/>
              </a:buClr>
              <a:buSzPts val="1100"/>
              <a:buChar char="●"/>
              <a:defRPr>
                <a:solidFill>
                  <a:srgbClr val="000000"/>
                </a:solidFill>
              </a:defRPr>
            </a:lvl4pPr>
            <a:lvl5pPr indent="-298450" lvl="4" marL="2286000" rtl="0">
              <a:spcBef>
                <a:spcPts val="1600"/>
              </a:spcBef>
              <a:spcAft>
                <a:spcPts val="0"/>
              </a:spcAft>
              <a:buClr>
                <a:srgbClr val="000000"/>
              </a:buClr>
              <a:buSzPts val="1100"/>
              <a:buChar char="○"/>
              <a:defRPr>
                <a:solidFill>
                  <a:srgbClr val="000000"/>
                </a:solidFill>
              </a:defRPr>
            </a:lvl5pPr>
            <a:lvl6pPr indent="-298450" lvl="5" marL="2743200" rtl="0">
              <a:spcBef>
                <a:spcPts val="1600"/>
              </a:spcBef>
              <a:spcAft>
                <a:spcPts val="0"/>
              </a:spcAft>
              <a:buClr>
                <a:srgbClr val="000000"/>
              </a:buClr>
              <a:buSzPts val="1100"/>
              <a:buChar char="■"/>
              <a:defRPr>
                <a:solidFill>
                  <a:srgbClr val="000000"/>
                </a:solidFill>
              </a:defRPr>
            </a:lvl6pPr>
            <a:lvl7pPr indent="-298450" lvl="6" marL="3200400" rtl="0">
              <a:spcBef>
                <a:spcPts val="1600"/>
              </a:spcBef>
              <a:spcAft>
                <a:spcPts val="0"/>
              </a:spcAft>
              <a:buClr>
                <a:srgbClr val="000000"/>
              </a:buClr>
              <a:buSzPts val="1100"/>
              <a:buChar char="●"/>
              <a:defRPr>
                <a:solidFill>
                  <a:srgbClr val="000000"/>
                </a:solidFill>
              </a:defRPr>
            </a:lvl7pPr>
            <a:lvl8pPr indent="-298450" lvl="7" marL="3657600" rtl="0">
              <a:spcBef>
                <a:spcPts val="1600"/>
              </a:spcBef>
              <a:spcAft>
                <a:spcPts val="0"/>
              </a:spcAft>
              <a:buClr>
                <a:srgbClr val="000000"/>
              </a:buClr>
              <a:buSzPts val="1100"/>
              <a:buChar char="○"/>
              <a:defRPr>
                <a:solidFill>
                  <a:srgbClr val="000000"/>
                </a:solidFill>
              </a:defRPr>
            </a:lvl8pPr>
            <a:lvl9pPr indent="-298450" lvl="8" marL="4114800" rtl="0">
              <a:spcBef>
                <a:spcPts val="1600"/>
              </a:spcBef>
              <a:spcAft>
                <a:spcPts val="1600"/>
              </a:spcAft>
              <a:buClr>
                <a:srgbClr val="000000"/>
              </a:buClr>
              <a:buSzPts val="1100"/>
              <a:buChar char="■"/>
              <a:defRPr>
                <a:solidFill>
                  <a:srgbClr val="000000"/>
                </a:solidFill>
              </a:defRPr>
            </a:lvl9pPr>
          </a:lstStyle>
          <a:p/>
        </p:txBody>
      </p:sp>
      <p:sp>
        <p:nvSpPr>
          <p:cNvPr id="27" name="Google Shape;27;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rgbClr val="663399"/>
        </a:solidFill>
      </p:bgPr>
    </p:bg>
    <p:spTree>
      <p:nvGrpSpPr>
        <p:cNvPr id="28" name="Shape 28"/>
        <p:cNvGrpSpPr/>
        <p:nvPr/>
      </p:nvGrpSpPr>
      <p:grpSpPr>
        <a:xfrm>
          <a:off x="0" y="0"/>
          <a:ext cx="0" cy="0"/>
          <a:chOff x="0" y="0"/>
          <a:chExt cx="0" cy="0"/>
        </a:xfrm>
      </p:grpSpPr>
      <p:sp>
        <p:nvSpPr>
          <p:cNvPr id="29" name="Google Shape;29;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5"/>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663399"/>
              </a:buClr>
              <a:buSzPts val="3000"/>
              <a:buFont typeface="Roboto Slab"/>
              <a:buNone/>
              <a:defRPr sz="3000">
                <a:solidFill>
                  <a:srgbClr val="663399"/>
                </a:solidFill>
                <a:latin typeface="Roboto Slab"/>
                <a:ea typeface="Roboto Slab"/>
                <a:cs typeface="Roboto Slab"/>
                <a:sym typeface="Roboto Slab"/>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33" name="Google Shape;33;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Font typeface="Roboto"/>
              <a:buChar char="●"/>
              <a:defRPr>
                <a:latin typeface="Roboto"/>
                <a:ea typeface="Roboto"/>
                <a:cs typeface="Roboto"/>
                <a:sym typeface="Roboto"/>
              </a:defRPr>
            </a:lvl1pPr>
            <a:lvl2pPr indent="-298450" lvl="1" marL="914400" rtl="0">
              <a:spcBef>
                <a:spcPts val="1600"/>
              </a:spcBef>
              <a:spcAft>
                <a:spcPts val="0"/>
              </a:spcAft>
              <a:buSzPts val="1100"/>
              <a:buFont typeface="Roboto"/>
              <a:buChar char="○"/>
              <a:defRPr>
                <a:latin typeface="Roboto"/>
                <a:ea typeface="Roboto"/>
                <a:cs typeface="Roboto"/>
                <a:sym typeface="Roboto"/>
              </a:defRPr>
            </a:lvl2pPr>
            <a:lvl3pPr indent="-298450" lvl="2" marL="1371600" rtl="0">
              <a:spcBef>
                <a:spcPts val="1600"/>
              </a:spcBef>
              <a:spcAft>
                <a:spcPts val="0"/>
              </a:spcAft>
              <a:buSzPts val="1100"/>
              <a:buFont typeface="Roboto"/>
              <a:buChar char="■"/>
              <a:defRPr>
                <a:latin typeface="Roboto"/>
                <a:ea typeface="Roboto"/>
                <a:cs typeface="Roboto"/>
                <a:sym typeface="Roboto"/>
              </a:defRPr>
            </a:lvl3pPr>
            <a:lvl4pPr indent="-298450" lvl="3" marL="1828800" rtl="0">
              <a:spcBef>
                <a:spcPts val="1600"/>
              </a:spcBef>
              <a:spcAft>
                <a:spcPts val="0"/>
              </a:spcAft>
              <a:buSzPts val="1100"/>
              <a:buFont typeface="Roboto"/>
              <a:buChar char="●"/>
              <a:defRPr>
                <a:latin typeface="Roboto"/>
                <a:ea typeface="Roboto"/>
                <a:cs typeface="Roboto"/>
                <a:sym typeface="Roboto"/>
              </a:defRPr>
            </a:lvl4pPr>
            <a:lvl5pPr indent="-298450" lvl="4" marL="2286000" rtl="0">
              <a:spcBef>
                <a:spcPts val="1600"/>
              </a:spcBef>
              <a:spcAft>
                <a:spcPts val="0"/>
              </a:spcAft>
              <a:buSzPts val="1100"/>
              <a:buFont typeface="Roboto"/>
              <a:buChar char="○"/>
              <a:defRPr>
                <a:latin typeface="Roboto"/>
                <a:ea typeface="Roboto"/>
                <a:cs typeface="Roboto"/>
                <a:sym typeface="Roboto"/>
              </a:defRPr>
            </a:lvl5pPr>
            <a:lvl6pPr indent="-298450" lvl="5" marL="2743200" rtl="0">
              <a:spcBef>
                <a:spcPts val="1600"/>
              </a:spcBef>
              <a:spcAft>
                <a:spcPts val="0"/>
              </a:spcAft>
              <a:buSzPts val="1100"/>
              <a:buFont typeface="Roboto"/>
              <a:buChar char="■"/>
              <a:defRPr>
                <a:latin typeface="Roboto"/>
                <a:ea typeface="Roboto"/>
                <a:cs typeface="Roboto"/>
                <a:sym typeface="Roboto"/>
              </a:defRPr>
            </a:lvl6pPr>
            <a:lvl7pPr indent="-298450" lvl="6" marL="3200400" rtl="0">
              <a:spcBef>
                <a:spcPts val="1600"/>
              </a:spcBef>
              <a:spcAft>
                <a:spcPts val="0"/>
              </a:spcAft>
              <a:buSzPts val="1100"/>
              <a:buFont typeface="Roboto"/>
              <a:buChar char="●"/>
              <a:defRPr>
                <a:latin typeface="Roboto"/>
                <a:ea typeface="Roboto"/>
                <a:cs typeface="Roboto"/>
                <a:sym typeface="Roboto"/>
              </a:defRPr>
            </a:lvl7pPr>
            <a:lvl8pPr indent="-298450" lvl="7" marL="3657600" rtl="0">
              <a:spcBef>
                <a:spcPts val="1600"/>
              </a:spcBef>
              <a:spcAft>
                <a:spcPts val="0"/>
              </a:spcAft>
              <a:buSzPts val="1100"/>
              <a:buFont typeface="Roboto"/>
              <a:buChar char="○"/>
              <a:defRPr>
                <a:latin typeface="Roboto"/>
                <a:ea typeface="Roboto"/>
                <a:cs typeface="Roboto"/>
                <a:sym typeface="Roboto"/>
              </a:defRPr>
            </a:lvl8pPr>
            <a:lvl9pPr indent="-298450" lvl="8" marL="4114800" rtl="0">
              <a:spcBef>
                <a:spcPts val="1600"/>
              </a:spcBef>
              <a:spcAft>
                <a:spcPts val="1600"/>
              </a:spcAft>
              <a:buSzPts val="1100"/>
              <a:buFont typeface="Roboto"/>
              <a:buChar char="■"/>
              <a:defRPr>
                <a:latin typeface="Roboto"/>
                <a:ea typeface="Roboto"/>
                <a:cs typeface="Roboto"/>
                <a:sym typeface="Roboto"/>
              </a:defRPr>
            </a:lvl9pPr>
          </a:lstStyle>
          <a:p/>
        </p:txBody>
      </p:sp>
      <p:sp>
        <p:nvSpPr>
          <p:cNvPr id="34" name="Google Shape;34;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Font typeface="Roboto"/>
              <a:buChar char="●"/>
              <a:defRPr>
                <a:latin typeface="Roboto"/>
                <a:ea typeface="Roboto"/>
                <a:cs typeface="Roboto"/>
                <a:sym typeface="Roboto"/>
              </a:defRPr>
            </a:lvl1pPr>
            <a:lvl2pPr indent="-298450" lvl="1" marL="914400" rtl="0">
              <a:spcBef>
                <a:spcPts val="1600"/>
              </a:spcBef>
              <a:spcAft>
                <a:spcPts val="0"/>
              </a:spcAft>
              <a:buSzPts val="1100"/>
              <a:buFont typeface="Roboto"/>
              <a:buChar char="○"/>
              <a:defRPr>
                <a:latin typeface="Roboto"/>
                <a:ea typeface="Roboto"/>
                <a:cs typeface="Roboto"/>
                <a:sym typeface="Roboto"/>
              </a:defRPr>
            </a:lvl2pPr>
            <a:lvl3pPr indent="-298450" lvl="2" marL="1371600" rtl="0">
              <a:spcBef>
                <a:spcPts val="1600"/>
              </a:spcBef>
              <a:spcAft>
                <a:spcPts val="0"/>
              </a:spcAft>
              <a:buSzPts val="1100"/>
              <a:buFont typeface="Roboto"/>
              <a:buChar char="■"/>
              <a:defRPr>
                <a:latin typeface="Roboto"/>
                <a:ea typeface="Roboto"/>
                <a:cs typeface="Roboto"/>
                <a:sym typeface="Roboto"/>
              </a:defRPr>
            </a:lvl3pPr>
            <a:lvl4pPr indent="-298450" lvl="3" marL="1828800" rtl="0">
              <a:spcBef>
                <a:spcPts val="1600"/>
              </a:spcBef>
              <a:spcAft>
                <a:spcPts val="0"/>
              </a:spcAft>
              <a:buSzPts val="1100"/>
              <a:buFont typeface="Roboto"/>
              <a:buChar char="●"/>
              <a:defRPr>
                <a:latin typeface="Roboto"/>
                <a:ea typeface="Roboto"/>
                <a:cs typeface="Roboto"/>
                <a:sym typeface="Roboto"/>
              </a:defRPr>
            </a:lvl4pPr>
            <a:lvl5pPr indent="-298450" lvl="4" marL="2286000" rtl="0">
              <a:spcBef>
                <a:spcPts val="1600"/>
              </a:spcBef>
              <a:spcAft>
                <a:spcPts val="0"/>
              </a:spcAft>
              <a:buSzPts val="1100"/>
              <a:buFont typeface="Roboto"/>
              <a:buChar char="○"/>
              <a:defRPr>
                <a:latin typeface="Roboto"/>
                <a:ea typeface="Roboto"/>
                <a:cs typeface="Roboto"/>
                <a:sym typeface="Roboto"/>
              </a:defRPr>
            </a:lvl5pPr>
            <a:lvl6pPr indent="-298450" lvl="5" marL="2743200" rtl="0">
              <a:spcBef>
                <a:spcPts val="1600"/>
              </a:spcBef>
              <a:spcAft>
                <a:spcPts val="0"/>
              </a:spcAft>
              <a:buSzPts val="1100"/>
              <a:buFont typeface="Roboto"/>
              <a:buChar char="■"/>
              <a:defRPr>
                <a:latin typeface="Roboto"/>
                <a:ea typeface="Roboto"/>
                <a:cs typeface="Roboto"/>
                <a:sym typeface="Roboto"/>
              </a:defRPr>
            </a:lvl6pPr>
            <a:lvl7pPr indent="-298450" lvl="6" marL="3200400" rtl="0">
              <a:spcBef>
                <a:spcPts val="1600"/>
              </a:spcBef>
              <a:spcAft>
                <a:spcPts val="0"/>
              </a:spcAft>
              <a:buSzPts val="1100"/>
              <a:buFont typeface="Roboto"/>
              <a:buChar char="●"/>
              <a:defRPr>
                <a:latin typeface="Roboto"/>
                <a:ea typeface="Roboto"/>
                <a:cs typeface="Roboto"/>
                <a:sym typeface="Roboto"/>
              </a:defRPr>
            </a:lvl7pPr>
            <a:lvl8pPr indent="-298450" lvl="7" marL="3657600" rtl="0">
              <a:spcBef>
                <a:spcPts val="1600"/>
              </a:spcBef>
              <a:spcAft>
                <a:spcPts val="0"/>
              </a:spcAft>
              <a:buSzPts val="1100"/>
              <a:buFont typeface="Roboto"/>
              <a:buChar char="○"/>
              <a:defRPr>
                <a:latin typeface="Roboto"/>
                <a:ea typeface="Roboto"/>
                <a:cs typeface="Roboto"/>
                <a:sym typeface="Roboto"/>
              </a:defRPr>
            </a:lvl8pPr>
            <a:lvl9pPr indent="-298450" lvl="8" marL="4114800" rtl="0">
              <a:spcBef>
                <a:spcPts val="1600"/>
              </a:spcBef>
              <a:spcAft>
                <a:spcPts val="1600"/>
              </a:spcAft>
              <a:buSzPts val="1100"/>
              <a:buFont typeface="Roboto"/>
              <a:buChar char="■"/>
              <a:defRPr>
                <a:latin typeface="Roboto"/>
                <a:ea typeface="Roboto"/>
                <a:cs typeface="Roboto"/>
                <a:sym typeface="Roboto"/>
              </a:defRPr>
            </a:lvl9pPr>
          </a:lstStyle>
          <a:p/>
        </p:txBody>
      </p:sp>
      <p:sp>
        <p:nvSpPr>
          <p:cNvPr id="35" name="Google Shape;35;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rgbClr val="663399"/>
        </a:solidFill>
      </p:bgPr>
    </p:bg>
    <p:spTree>
      <p:nvGrpSpPr>
        <p:cNvPr id="36" name="Shape 36"/>
        <p:cNvGrpSpPr/>
        <p:nvPr/>
      </p:nvGrpSpPr>
      <p:grpSpPr>
        <a:xfrm>
          <a:off x="0" y="0"/>
          <a:ext cx="0" cy="0"/>
          <a:chOff x="0" y="0"/>
          <a:chExt cx="0" cy="0"/>
        </a:xfrm>
      </p:grpSpPr>
      <p:sp>
        <p:nvSpPr>
          <p:cNvPr id="37" name="Google Shape;37;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6"/>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41" name="Google Shape;41;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rgbClr val="663399"/>
        </a:solidFill>
      </p:bgPr>
    </p:bg>
    <p:spTree>
      <p:nvGrpSpPr>
        <p:cNvPr id="42" name="Shape 42"/>
        <p:cNvGrpSpPr/>
        <p:nvPr/>
      </p:nvGrpSpPr>
      <p:grpSpPr>
        <a:xfrm>
          <a:off x="0" y="0"/>
          <a:ext cx="0" cy="0"/>
          <a:chOff x="0" y="0"/>
          <a:chExt cx="0" cy="0"/>
        </a:xfrm>
      </p:grpSpPr>
      <p:sp>
        <p:nvSpPr>
          <p:cNvPr id="43" name="Google Shape;43;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7"/>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47" name="Google Shape;47;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48" name="Google Shape;48;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49" name="Shape 49"/>
        <p:cNvGrpSpPr/>
        <p:nvPr/>
      </p:nvGrpSpPr>
      <p:grpSpPr>
        <a:xfrm>
          <a:off x="0" y="0"/>
          <a:ext cx="0" cy="0"/>
          <a:chOff x="0" y="0"/>
          <a:chExt cx="0" cy="0"/>
        </a:xfrm>
      </p:grpSpPr>
      <p:sp>
        <p:nvSpPr>
          <p:cNvPr id="50" name="Google Shape;50;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2" name="Google Shape;52;p8"/>
          <p:cNvGrpSpPr/>
          <p:nvPr/>
        </p:nvGrpSpPr>
        <p:grpSpPr>
          <a:xfrm>
            <a:off x="255991" y="-118"/>
            <a:ext cx="2251347" cy="1043408"/>
            <a:chOff x="3961956" y="4383950"/>
            <a:chExt cx="1160548" cy="548700"/>
          </a:xfrm>
        </p:grpSpPr>
        <p:sp>
          <p:nvSpPr>
            <p:cNvPr id="53" name="Google Shape;53;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6" name="Google Shape;56;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7" name="Google Shape;57;p8"/>
          <p:cNvGrpSpPr/>
          <p:nvPr/>
        </p:nvGrpSpPr>
        <p:grpSpPr>
          <a:xfrm>
            <a:off x="34934" y="4522125"/>
            <a:ext cx="1593306" cy="617072"/>
            <a:chOff x="6917201" y="0"/>
            <a:chExt cx="2227777" cy="863400"/>
          </a:xfrm>
        </p:grpSpPr>
        <p:sp>
          <p:nvSpPr>
            <p:cNvPr id="58" name="Google Shape;58;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1" name="Google Shape;61;p8"/>
          <p:cNvGrpSpPr/>
          <p:nvPr/>
        </p:nvGrpSpPr>
        <p:grpSpPr>
          <a:xfrm>
            <a:off x="5886353" y="1243"/>
            <a:ext cx="3257455" cy="1261514"/>
            <a:chOff x="6917201" y="0"/>
            <a:chExt cx="2227777" cy="863400"/>
          </a:xfrm>
        </p:grpSpPr>
        <p:sp>
          <p:nvSpPr>
            <p:cNvPr id="62" name="Google Shape;62;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5" name="Google Shape;65;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200"/>
              <a:buNone/>
              <a:defRPr sz="3200"/>
            </a:lvl1pPr>
            <a:lvl2pPr lvl="1" rtl="0" algn="ctr">
              <a:spcBef>
                <a:spcPts val="0"/>
              </a:spcBef>
              <a:spcAft>
                <a:spcPts val="0"/>
              </a:spcAft>
              <a:buSzPts val="3200"/>
              <a:buNone/>
              <a:defRPr sz="3200"/>
            </a:lvl2pPr>
            <a:lvl3pPr lvl="2" rtl="0" algn="ctr">
              <a:spcBef>
                <a:spcPts val="0"/>
              </a:spcBef>
              <a:spcAft>
                <a:spcPts val="0"/>
              </a:spcAft>
              <a:buSzPts val="3200"/>
              <a:buNone/>
              <a:defRPr sz="3200"/>
            </a:lvl3pPr>
            <a:lvl4pPr lvl="3" rtl="0" algn="ctr">
              <a:spcBef>
                <a:spcPts val="0"/>
              </a:spcBef>
              <a:spcAft>
                <a:spcPts val="0"/>
              </a:spcAft>
              <a:buSzPts val="3200"/>
              <a:buNone/>
              <a:defRPr sz="3200"/>
            </a:lvl4pPr>
            <a:lvl5pPr lvl="4" rtl="0" algn="ctr">
              <a:spcBef>
                <a:spcPts val="0"/>
              </a:spcBef>
              <a:spcAft>
                <a:spcPts val="0"/>
              </a:spcAft>
              <a:buSzPts val="3200"/>
              <a:buNone/>
              <a:defRPr sz="3200"/>
            </a:lvl5pPr>
            <a:lvl6pPr lvl="5" rtl="0" algn="ctr">
              <a:spcBef>
                <a:spcPts val="0"/>
              </a:spcBef>
              <a:spcAft>
                <a:spcPts val="0"/>
              </a:spcAft>
              <a:buSzPts val="3200"/>
              <a:buNone/>
              <a:defRPr sz="3200"/>
            </a:lvl6pPr>
            <a:lvl7pPr lvl="6" rtl="0" algn="ctr">
              <a:spcBef>
                <a:spcPts val="0"/>
              </a:spcBef>
              <a:spcAft>
                <a:spcPts val="0"/>
              </a:spcAft>
              <a:buSzPts val="3200"/>
              <a:buNone/>
              <a:defRPr sz="3200"/>
            </a:lvl7pPr>
            <a:lvl8pPr lvl="7" rtl="0" algn="ctr">
              <a:spcBef>
                <a:spcPts val="0"/>
              </a:spcBef>
              <a:spcAft>
                <a:spcPts val="0"/>
              </a:spcAft>
              <a:buSzPts val="3200"/>
              <a:buNone/>
              <a:defRPr sz="3200"/>
            </a:lvl8pPr>
            <a:lvl9pPr lvl="8" rtl="0" algn="ctr">
              <a:spcBef>
                <a:spcPts val="0"/>
              </a:spcBef>
              <a:spcAft>
                <a:spcPts val="0"/>
              </a:spcAft>
              <a:buSzPts val="3200"/>
              <a:buNone/>
              <a:defRPr sz="3200"/>
            </a:lvl9pPr>
          </a:lstStyle>
          <a:p/>
        </p:txBody>
      </p:sp>
      <p:sp>
        <p:nvSpPr>
          <p:cNvPr id="66" name="Google Shape;66;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rgbClr val="663399"/>
        </a:solidFill>
      </p:bgPr>
    </p:bg>
    <p:spTree>
      <p:nvGrpSpPr>
        <p:cNvPr id="67" name="Shape 67"/>
        <p:cNvGrpSpPr/>
        <p:nvPr/>
      </p:nvGrpSpPr>
      <p:grpSpPr>
        <a:xfrm>
          <a:off x="0" y="0"/>
          <a:ext cx="0" cy="0"/>
          <a:chOff x="0" y="0"/>
          <a:chExt cx="0" cy="0"/>
        </a:xfrm>
      </p:grpSpPr>
      <p:sp>
        <p:nvSpPr>
          <p:cNvPr id="68" name="Google Shape;68;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9"/>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72" name="Google Shape;72;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rgbClr val="77A756"/>
              </a:buClr>
              <a:buSzPts val="1600"/>
              <a:buNone/>
              <a:defRPr sz="1600">
                <a:solidFill>
                  <a:srgbClr val="77A756"/>
                </a:solidFill>
              </a:defRPr>
            </a:lvl1pPr>
            <a:lvl2pPr lvl="1" rtl="0">
              <a:lnSpc>
                <a:spcPct val="100000"/>
              </a:lnSpc>
              <a:spcBef>
                <a:spcPts val="0"/>
              </a:spcBef>
              <a:spcAft>
                <a:spcPts val="0"/>
              </a:spcAft>
              <a:buClr>
                <a:schemeClr val="lt1"/>
              </a:buClr>
              <a:buSzPts val="1600"/>
              <a:buNone/>
              <a:defRPr sz="1600">
                <a:solidFill>
                  <a:schemeClr val="lt1"/>
                </a:solidFill>
              </a:defRPr>
            </a:lvl2pPr>
            <a:lvl3pPr lvl="2" rtl="0">
              <a:lnSpc>
                <a:spcPct val="100000"/>
              </a:lnSpc>
              <a:spcBef>
                <a:spcPts val="0"/>
              </a:spcBef>
              <a:spcAft>
                <a:spcPts val="0"/>
              </a:spcAft>
              <a:buClr>
                <a:schemeClr val="lt1"/>
              </a:buClr>
              <a:buSzPts val="1600"/>
              <a:buNone/>
              <a:defRPr sz="1600">
                <a:solidFill>
                  <a:schemeClr val="lt1"/>
                </a:solidFill>
              </a:defRPr>
            </a:lvl3pPr>
            <a:lvl4pPr lvl="3" rtl="0">
              <a:lnSpc>
                <a:spcPct val="100000"/>
              </a:lnSpc>
              <a:spcBef>
                <a:spcPts val="0"/>
              </a:spcBef>
              <a:spcAft>
                <a:spcPts val="0"/>
              </a:spcAft>
              <a:buClr>
                <a:schemeClr val="lt1"/>
              </a:buClr>
              <a:buSzPts val="1600"/>
              <a:buNone/>
              <a:defRPr sz="1600">
                <a:solidFill>
                  <a:schemeClr val="lt1"/>
                </a:solidFill>
              </a:defRPr>
            </a:lvl4pPr>
            <a:lvl5pPr lvl="4" rtl="0">
              <a:lnSpc>
                <a:spcPct val="100000"/>
              </a:lnSpc>
              <a:spcBef>
                <a:spcPts val="0"/>
              </a:spcBef>
              <a:spcAft>
                <a:spcPts val="0"/>
              </a:spcAft>
              <a:buClr>
                <a:schemeClr val="lt1"/>
              </a:buClr>
              <a:buSzPts val="1600"/>
              <a:buNone/>
              <a:defRPr sz="1600">
                <a:solidFill>
                  <a:schemeClr val="lt1"/>
                </a:solidFill>
              </a:defRPr>
            </a:lvl5pPr>
            <a:lvl6pPr lvl="5" rtl="0">
              <a:lnSpc>
                <a:spcPct val="100000"/>
              </a:lnSpc>
              <a:spcBef>
                <a:spcPts val="0"/>
              </a:spcBef>
              <a:spcAft>
                <a:spcPts val="0"/>
              </a:spcAft>
              <a:buClr>
                <a:schemeClr val="lt1"/>
              </a:buClr>
              <a:buSzPts val="1600"/>
              <a:buNone/>
              <a:defRPr sz="1600">
                <a:solidFill>
                  <a:schemeClr val="lt1"/>
                </a:solidFill>
              </a:defRPr>
            </a:lvl6pPr>
            <a:lvl7pPr lvl="6" rtl="0">
              <a:lnSpc>
                <a:spcPct val="100000"/>
              </a:lnSpc>
              <a:spcBef>
                <a:spcPts val="0"/>
              </a:spcBef>
              <a:spcAft>
                <a:spcPts val="0"/>
              </a:spcAft>
              <a:buClr>
                <a:schemeClr val="lt1"/>
              </a:buClr>
              <a:buSzPts val="1600"/>
              <a:buNone/>
              <a:defRPr sz="1600">
                <a:solidFill>
                  <a:schemeClr val="lt1"/>
                </a:solidFill>
              </a:defRPr>
            </a:lvl7pPr>
            <a:lvl8pPr lvl="7" rtl="0">
              <a:lnSpc>
                <a:spcPct val="100000"/>
              </a:lnSpc>
              <a:spcBef>
                <a:spcPts val="0"/>
              </a:spcBef>
              <a:spcAft>
                <a:spcPts val="0"/>
              </a:spcAft>
              <a:buClr>
                <a:schemeClr val="lt1"/>
              </a:buClr>
              <a:buSzPts val="1600"/>
              <a:buNone/>
              <a:defRPr sz="1600">
                <a:solidFill>
                  <a:schemeClr val="lt1"/>
                </a:solidFill>
              </a:defRPr>
            </a:lvl8pPr>
            <a:lvl9pPr lvl="8" rtl="0">
              <a:lnSpc>
                <a:spcPct val="100000"/>
              </a:lnSpc>
              <a:spcBef>
                <a:spcPts val="0"/>
              </a:spcBef>
              <a:spcAft>
                <a:spcPts val="0"/>
              </a:spcAft>
              <a:buClr>
                <a:schemeClr val="lt1"/>
              </a:buClr>
              <a:buSzPts val="1600"/>
              <a:buNone/>
              <a:defRPr sz="1600">
                <a:solidFill>
                  <a:schemeClr val="lt1"/>
                </a:solidFill>
              </a:defRPr>
            </a:lvl9pPr>
          </a:lstStyle>
          <a:p/>
        </p:txBody>
      </p:sp>
      <p:sp>
        <p:nvSpPr>
          <p:cNvPr id="73" name="Google Shape;73;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74" name="Google Shape;74;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rgbClr val="663399"/>
        </a:solidFill>
      </p:bgPr>
    </p:bg>
    <p:spTree>
      <p:nvGrpSpPr>
        <p:cNvPr id="75" name="Shape 75"/>
        <p:cNvGrpSpPr/>
        <p:nvPr/>
      </p:nvGrpSpPr>
      <p:grpSpPr>
        <a:xfrm>
          <a:off x="0" y="0"/>
          <a:ext cx="0" cy="0"/>
          <a:chOff x="0" y="0"/>
          <a:chExt cx="0" cy="0"/>
        </a:xfrm>
      </p:grpSpPr>
      <p:sp>
        <p:nvSpPr>
          <p:cNvPr id="76" name="Google Shape;76;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0"/>
          <p:cNvSpPr/>
          <p:nvPr/>
        </p:nvSpPr>
        <p:spPr>
          <a:xfrm flipH="1">
            <a:off x="3582600" y="1550700"/>
            <a:ext cx="5561400" cy="35928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rtl="0">
              <a:lnSpc>
                <a:spcPct val="100000"/>
              </a:lnSpc>
              <a:spcBef>
                <a:spcPts val="0"/>
              </a:spcBef>
              <a:spcAft>
                <a:spcPts val="0"/>
              </a:spcAft>
              <a:buSzPts val="1300"/>
              <a:buNone/>
              <a:defRPr/>
            </a:lvl1pPr>
          </a:lstStyle>
          <a:p/>
        </p:txBody>
      </p:sp>
      <p:sp>
        <p:nvSpPr>
          <p:cNvPr id="80" name="Google Shape;80;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rgbClr val="663399"/>
              </a:buClr>
              <a:buSzPts val="2800"/>
              <a:buFont typeface="Roboto Slab"/>
              <a:buNone/>
              <a:defRPr sz="2800">
                <a:solidFill>
                  <a:srgbClr val="663399"/>
                </a:solidFill>
                <a:latin typeface="Roboto Slab"/>
                <a:ea typeface="Roboto Slab"/>
                <a:cs typeface="Roboto Slab"/>
                <a:sym typeface="Roboto Slab"/>
              </a:defRPr>
            </a:lvl1pPr>
            <a:lvl2pPr lvl="1"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rtl="0">
              <a:lnSpc>
                <a:spcPct val="115000"/>
              </a:lnSpc>
              <a:spcBef>
                <a:spcPts val="0"/>
              </a:spcBef>
              <a:spcAft>
                <a:spcPts val="0"/>
              </a:spcAft>
              <a:buSzPts val="1300"/>
              <a:buFont typeface="Roboto"/>
              <a:buChar char="●"/>
              <a:defRPr sz="1300">
                <a:latin typeface="Roboto"/>
                <a:ea typeface="Roboto"/>
                <a:cs typeface="Roboto"/>
                <a:sym typeface="Roboto"/>
              </a:defRPr>
            </a:lvl1pPr>
            <a:lvl2pPr indent="-298450" lvl="1" marL="914400" rtl="0">
              <a:lnSpc>
                <a:spcPct val="115000"/>
              </a:lnSpc>
              <a:spcBef>
                <a:spcPts val="1600"/>
              </a:spcBef>
              <a:spcAft>
                <a:spcPts val="0"/>
              </a:spcAft>
              <a:buSzPts val="1100"/>
              <a:buFont typeface="Roboto"/>
              <a:buChar char="○"/>
              <a:defRPr sz="1100">
                <a:latin typeface="Roboto"/>
                <a:ea typeface="Roboto"/>
                <a:cs typeface="Roboto"/>
                <a:sym typeface="Roboto"/>
              </a:defRPr>
            </a:lvl2pPr>
            <a:lvl3pPr indent="-298450" lvl="2" marL="1371600" rtl="0">
              <a:lnSpc>
                <a:spcPct val="115000"/>
              </a:lnSpc>
              <a:spcBef>
                <a:spcPts val="1600"/>
              </a:spcBef>
              <a:spcAft>
                <a:spcPts val="0"/>
              </a:spcAft>
              <a:buSzPts val="1100"/>
              <a:buFont typeface="Roboto"/>
              <a:buChar char="■"/>
              <a:defRPr sz="1100">
                <a:latin typeface="Roboto"/>
                <a:ea typeface="Roboto"/>
                <a:cs typeface="Roboto"/>
                <a:sym typeface="Roboto"/>
              </a:defRPr>
            </a:lvl3pPr>
            <a:lvl4pPr indent="-298450" lvl="3" marL="1828800" rtl="0">
              <a:lnSpc>
                <a:spcPct val="115000"/>
              </a:lnSpc>
              <a:spcBef>
                <a:spcPts val="1600"/>
              </a:spcBef>
              <a:spcAft>
                <a:spcPts val="0"/>
              </a:spcAft>
              <a:buSzPts val="1100"/>
              <a:buFont typeface="Roboto"/>
              <a:buChar char="●"/>
              <a:defRPr sz="1100">
                <a:latin typeface="Roboto"/>
                <a:ea typeface="Roboto"/>
                <a:cs typeface="Roboto"/>
                <a:sym typeface="Roboto"/>
              </a:defRPr>
            </a:lvl4pPr>
            <a:lvl5pPr indent="-298450" lvl="4" marL="2286000" rtl="0">
              <a:lnSpc>
                <a:spcPct val="115000"/>
              </a:lnSpc>
              <a:spcBef>
                <a:spcPts val="1600"/>
              </a:spcBef>
              <a:spcAft>
                <a:spcPts val="0"/>
              </a:spcAft>
              <a:buSzPts val="1100"/>
              <a:buFont typeface="Roboto"/>
              <a:buChar char="○"/>
              <a:defRPr sz="1100">
                <a:latin typeface="Roboto"/>
                <a:ea typeface="Roboto"/>
                <a:cs typeface="Roboto"/>
                <a:sym typeface="Roboto"/>
              </a:defRPr>
            </a:lvl5pPr>
            <a:lvl6pPr indent="-298450" lvl="5" marL="2743200" rtl="0">
              <a:lnSpc>
                <a:spcPct val="115000"/>
              </a:lnSpc>
              <a:spcBef>
                <a:spcPts val="1600"/>
              </a:spcBef>
              <a:spcAft>
                <a:spcPts val="0"/>
              </a:spcAft>
              <a:buSzPts val="1100"/>
              <a:buFont typeface="Roboto"/>
              <a:buChar char="■"/>
              <a:defRPr sz="1100">
                <a:latin typeface="Roboto"/>
                <a:ea typeface="Roboto"/>
                <a:cs typeface="Roboto"/>
                <a:sym typeface="Roboto"/>
              </a:defRPr>
            </a:lvl6pPr>
            <a:lvl7pPr indent="-298450" lvl="6" marL="3200400" rtl="0">
              <a:lnSpc>
                <a:spcPct val="115000"/>
              </a:lnSpc>
              <a:spcBef>
                <a:spcPts val="1600"/>
              </a:spcBef>
              <a:spcAft>
                <a:spcPts val="0"/>
              </a:spcAft>
              <a:buSzPts val="1100"/>
              <a:buFont typeface="Roboto"/>
              <a:buChar char="●"/>
              <a:defRPr sz="1100">
                <a:latin typeface="Roboto"/>
                <a:ea typeface="Roboto"/>
                <a:cs typeface="Roboto"/>
                <a:sym typeface="Roboto"/>
              </a:defRPr>
            </a:lvl7pPr>
            <a:lvl8pPr indent="-298450" lvl="7" marL="3657600" rtl="0">
              <a:lnSpc>
                <a:spcPct val="115000"/>
              </a:lnSpc>
              <a:spcBef>
                <a:spcPts val="1600"/>
              </a:spcBef>
              <a:spcAft>
                <a:spcPts val="0"/>
              </a:spcAft>
              <a:buSzPts val="1100"/>
              <a:buFont typeface="Roboto"/>
              <a:buChar char="○"/>
              <a:defRPr sz="1100">
                <a:latin typeface="Roboto"/>
                <a:ea typeface="Roboto"/>
                <a:cs typeface="Roboto"/>
                <a:sym typeface="Roboto"/>
              </a:defRPr>
            </a:lvl8pPr>
            <a:lvl9pPr indent="-298450" lvl="8" marL="4114800" rtl="0">
              <a:lnSpc>
                <a:spcPct val="115000"/>
              </a:lnSpc>
              <a:spcBef>
                <a:spcPts val="1600"/>
              </a:spcBef>
              <a:spcAft>
                <a:spcPts val="1600"/>
              </a:spcAft>
              <a:buSzPts val="1100"/>
              <a:buFont typeface="Roboto"/>
              <a:buChar char="■"/>
              <a:defRPr sz="1100">
                <a:latin typeface="Roboto"/>
                <a:ea typeface="Roboto"/>
                <a:cs typeface="Roboto"/>
                <a:sym typeface="Roboto"/>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Nunito"/>
                <a:ea typeface="Nunito"/>
                <a:cs typeface="Nunito"/>
                <a:sym typeface="Nunito"/>
              </a:defRPr>
            </a:lvl1pPr>
            <a:lvl2pPr lvl="1" rtl="0" algn="r">
              <a:buNone/>
              <a:defRPr sz="1000">
                <a:solidFill>
                  <a:schemeClr val="dk2"/>
                </a:solidFill>
                <a:latin typeface="Nunito"/>
                <a:ea typeface="Nunito"/>
                <a:cs typeface="Nunito"/>
                <a:sym typeface="Nunito"/>
              </a:defRPr>
            </a:lvl2pPr>
            <a:lvl3pPr lvl="2" rtl="0" algn="r">
              <a:buNone/>
              <a:defRPr sz="1000">
                <a:solidFill>
                  <a:schemeClr val="dk2"/>
                </a:solidFill>
                <a:latin typeface="Nunito"/>
                <a:ea typeface="Nunito"/>
                <a:cs typeface="Nunito"/>
                <a:sym typeface="Nunito"/>
              </a:defRPr>
            </a:lvl3pPr>
            <a:lvl4pPr lvl="3" rtl="0" algn="r">
              <a:buNone/>
              <a:defRPr sz="1000">
                <a:solidFill>
                  <a:schemeClr val="dk2"/>
                </a:solidFill>
                <a:latin typeface="Nunito"/>
                <a:ea typeface="Nunito"/>
                <a:cs typeface="Nunito"/>
                <a:sym typeface="Nunito"/>
              </a:defRPr>
            </a:lvl4pPr>
            <a:lvl5pPr lvl="4" rtl="0" algn="r">
              <a:buNone/>
              <a:defRPr sz="1000">
                <a:solidFill>
                  <a:schemeClr val="dk2"/>
                </a:solidFill>
                <a:latin typeface="Nunito"/>
                <a:ea typeface="Nunito"/>
                <a:cs typeface="Nunito"/>
                <a:sym typeface="Nunito"/>
              </a:defRPr>
            </a:lvl5pPr>
            <a:lvl6pPr lvl="5" rtl="0" algn="r">
              <a:buNone/>
              <a:defRPr sz="1000">
                <a:solidFill>
                  <a:schemeClr val="dk2"/>
                </a:solidFill>
                <a:latin typeface="Nunito"/>
                <a:ea typeface="Nunito"/>
                <a:cs typeface="Nunito"/>
                <a:sym typeface="Nunito"/>
              </a:defRPr>
            </a:lvl6pPr>
            <a:lvl7pPr lvl="6" rtl="0" algn="r">
              <a:buNone/>
              <a:defRPr sz="1000">
                <a:solidFill>
                  <a:schemeClr val="dk2"/>
                </a:solidFill>
                <a:latin typeface="Nunito"/>
                <a:ea typeface="Nunito"/>
                <a:cs typeface="Nunito"/>
                <a:sym typeface="Nunito"/>
              </a:defRPr>
            </a:lvl7pPr>
            <a:lvl8pPr lvl="7" rtl="0" algn="r">
              <a:buNone/>
              <a:defRPr sz="1000">
                <a:solidFill>
                  <a:schemeClr val="dk2"/>
                </a:solidFill>
                <a:latin typeface="Nunito"/>
                <a:ea typeface="Nunito"/>
                <a:cs typeface="Nunito"/>
                <a:sym typeface="Nunito"/>
              </a:defRPr>
            </a:lvl8pPr>
            <a:lvl9pPr lvl="8" rtl="0"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00FF"/>
        </a:solidFill>
      </p:bgPr>
    </p:bg>
    <p:spTree>
      <p:nvGrpSpPr>
        <p:cNvPr id="94" name="Shape 94"/>
        <p:cNvGrpSpPr/>
        <p:nvPr/>
      </p:nvGrpSpPr>
      <p:grpSpPr>
        <a:xfrm>
          <a:off x="0" y="0"/>
          <a:ext cx="0" cy="0"/>
          <a:chOff x="0" y="0"/>
          <a:chExt cx="0" cy="0"/>
        </a:xfrm>
      </p:grpSpPr>
      <p:sp>
        <p:nvSpPr>
          <p:cNvPr id="95" name="Google Shape;95;p13"/>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a:t>Bonds</a:t>
            </a:r>
            <a:endParaRPr b="1"/>
          </a:p>
        </p:txBody>
      </p:sp>
      <p:sp>
        <p:nvSpPr>
          <p:cNvPr id="96" name="Google Shape;96;p13"/>
          <p:cNvSpPr txBox="1"/>
          <p:nvPr/>
        </p:nvSpPr>
        <p:spPr>
          <a:xfrm>
            <a:off x="1955700" y="3096025"/>
            <a:ext cx="5232600" cy="840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b="1">
              <a:solidFill>
                <a:srgbClr val="77A756"/>
              </a:solidFill>
              <a:latin typeface="Merriweather"/>
              <a:ea typeface="Merriweather"/>
              <a:cs typeface="Merriweather"/>
              <a:sym typeface="Merriweather"/>
            </a:endParaRPr>
          </a:p>
        </p:txBody>
      </p:sp>
      <p:pic>
        <p:nvPicPr>
          <p:cNvPr id="97" name="Google Shape;97;p13"/>
          <p:cNvPicPr preferRelativeResize="0"/>
          <p:nvPr/>
        </p:nvPicPr>
        <p:blipFill>
          <a:blip r:embed="rId3">
            <a:alphaModFix/>
          </a:blip>
          <a:stretch>
            <a:fillRect/>
          </a:stretch>
        </p:blipFill>
        <p:spPr>
          <a:xfrm>
            <a:off x="7537200" y="3625800"/>
            <a:ext cx="1405325" cy="1303850"/>
          </a:xfrm>
          <a:prstGeom prst="rect">
            <a:avLst/>
          </a:prstGeom>
          <a:noFill/>
          <a:ln>
            <a:noFill/>
          </a:ln>
        </p:spPr>
      </p:pic>
      <p:sp>
        <p:nvSpPr>
          <p:cNvPr id="98" name="Google Shape;98;p13"/>
          <p:cNvSpPr txBox="1"/>
          <p:nvPr/>
        </p:nvSpPr>
        <p:spPr>
          <a:xfrm>
            <a:off x="2108100" y="3248425"/>
            <a:ext cx="5232600" cy="840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77A756"/>
                </a:solidFill>
                <a:latin typeface="Merriweather"/>
                <a:ea typeface="Merriweather"/>
                <a:cs typeface="Merriweather"/>
                <a:sym typeface="Merriweather"/>
              </a:rPr>
              <a:t>Personal Finance Lab</a:t>
            </a:r>
            <a:endParaRPr b="1">
              <a:solidFill>
                <a:srgbClr val="77A756"/>
              </a:solidFill>
              <a:latin typeface="Merriweather"/>
              <a:ea typeface="Merriweather"/>
              <a:cs typeface="Merriweather"/>
              <a:sym typeface="Merriweathe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4"/>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Bonds 101 </a:t>
            </a:r>
            <a:endParaRPr b="1"/>
          </a:p>
        </p:txBody>
      </p:sp>
      <p:sp>
        <p:nvSpPr>
          <p:cNvPr id="104" name="Google Shape;104;p14"/>
          <p:cNvSpPr txBox="1"/>
          <p:nvPr>
            <p:ph idx="1" type="body"/>
          </p:nvPr>
        </p:nvSpPr>
        <p:spPr>
          <a:xfrm>
            <a:off x="338550" y="1189550"/>
            <a:ext cx="8466900" cy="289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What? </a:t>
            </a:r>
            <a:endParaRPr/>
          </a:p>
          <a:p>
            <a:pPr indent="-311150" lvl="0" marL="457200" rtl="0" algn="l">
              <a:spcBef>
                <a:spcPts val="1600"/>
              </a:spcBef>
              <a:spcAft>
                <a:spcPts val="0"/>
              </a:spcAft>
              <a:buSzPts val="1300"/>
              <a:buChar char="●"/>
            </a:pPr>
            <a:r>
              <a:rPr lang="en"/>
              <a:t>A bond is when a company basically has an I owe you in order to fund a project. </a:t>
            </a:r>
            <a:r>
              <a:rPr lang="en">
                <a:highlight>
                  <a:srgbClr val="FFFFFF"/>
                </a:highlight>
              </a:rPr>
              <a:t>When you buy the bond in return to interest over a given period of time you get your money back.  The issuer, or company, get the money that you have them to fund their project. </a:t>
            </a:r>
            <a:endParaRPr>
              <a:highlight>
                <a:srgbClr val="FFFFFF"/>
              </a:highlight>
            </a:endParaRPr>
          </a:p>
          <a:p>
            <a:pPr indent="-311150" lvl="0" marL="457200" rtl="0" algn="l">
              <a:spcBef>
                <a:spcPts val="0"/>
              </a:spcBef>
              <a:spcAft>
                <a:spcPts val="0"/>
              </a:spcAft>
              <a:buSzPts val="1300"/>
              <a:buChar char="●"/>
            </a:pPr>
            <a:r>
              <a:rPr lang="en">
                <a:highlight>
                  <a:srgbClr val="FFFFFF"/>
                </a:highlight>
              </a:rPr>
              <a:t>Bonds have an </a:t>
            </a:r>
            <a:r>
              <a:rPr lang="en">
                <a:highlight>
                  <a:srgbClr val="FFFFFF"/>
                </a:highlight>
              </a:rPr>
              <a:t>expiration</a:t>
            </a:r>
            <a:r>
              <a:rPr lang="en">
                <a:highlight>
                  <a:srgbClr val="FFFFFF"/>
                </a:highlight>
              </a:rPr>
              <a:t> date and that is when the buyer gets their money back. This date is known as their maturity date.  </a:t>
            </a:r>
            <a:endParaRPr>
              <a:highlight>
                <a:srgbClr val="FFFFFF"/>
              </a:highlight>
            </a:endParaRPr>
          </a:p>
          <a:p>
            <a:pPr indent="-311150" lvl="0" marL="457200" rtl="0" algn="l">
              <a:spcBef>
                <a:spcPts val="0"/>
              </a:spcBef>
              <a:spcAft>
                <a:spcPts val="0"/>
              </a:spcAft>
              <a:buSzPts val="1300"/>
              <a:buChar char="●"/>
            </a:pPr>
            <a:r>
              <a:rPr lang="en">
                <a:highlight>
                  <a:srgbClr val="FFFFFF"/>
                </a:highlight>
              </a:rPr>
              <a:t>Bonds can be traded and sold just like stocks can be traded but, buying a bond is usually less risky than buying a stock. </a:t>
            </a:r>
            <a:endParaRPr>
              <a:highlight>
                <a:srgbClr val="FFFFFF"/>
              </a:highlight>
            </a:endParaRPr>
          </a:p>
          <a:p>
            <a:pPr indent="0" lvl="0" marL="0" rtl="0" algn="l">
              <a:spcBef>
                <a:spcPts val="1600"/>
              </a:spcBef>
              <a:spcAft>
                <a:spcPts val="0"/>
              </a:spcAft>
              <a:buNone/>
            </a:pPr>
            <a:r>
              <a:t/>
            </a:r>
            <a:endParaRPr>
              <a:highlight>
                <a:srgbClr val="FFFFFF"/>
              </a:highlight>
            </a:endParaRPr>
          </a:p>
          <a:p>
            <a:pPr indent="0" lvl="0" marL="0" rtl="0" algn="l">
              <a:spcBef>
                <a:spcPts val="1600"/>
              </a:spcBef>
              <a:spcAft>
                <a:spcPts val="1600"/>
              </a:spcAft>
              <a:buNone/>
            </a:pPr>
            <a:r>
              <a:t/>
            </a:r>
            <a:endParaRPr/>
          </a:p>
        </p:txBody>
      </p:sp>
      <p:pic>
        <p:nvPicPr>
          <p:cNvPr id="105" name="Google Shape;105;p14"/>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5"/>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Types of Bonds </a:t>
            </a:r>
            <a:endParaRPr b="1"/>
          </a:p>
        </p:txBody>
      </p:sp>
      <p:sp>
        <p:nvSpPr>
          <p:cNvPr id="111" name="Google Shape;111;p15"/>
          <p:cNvSpPr txBox="1"/>
          <p:nvPr>
            <p:ph idx="1" type="body"/>
          </p:nvPr>
        </p:nvSpPr>
        <p:spPr>
          <a:xfrm>
            <a:off x="338550" y="1179175"/>
            <a:ext cx="8466900" cy="351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Government</a:t>
            </a:r>
            <a:r>
              <a:rPr b="1" lang="en"/>
              <a:t> Bonds </a:t>
            </a:r>
            <a:endParaRPr b="1"/>
          </a:p>
          <a:p>
            <a:pPr indent="0" lvl="0" marL="0" rtl="0" algn="l">
              <a:spcBef>
                <a:spcPts val="1600"/>
              </a:spcBef>
              <a:spcAft>
                <a:spcPts val="0"/>
              </a:spcAft>
              <a:buNone/>
            </a:pPr>
            <a:r>
              <a:rPr lang="en">
                <a:highlight>
                  <a:srgbClr val="FFFFFF"/>
                </a:highlight>
              </a:rPr>
              <a:t>It can be raised by any level of government; large cities often issue bonds to fund public projects, while national governments issue bonds to fund the government.</a:t>
            </a:r>
            <a:r>
              <a:rPr lang="en">
                <a:solidFill>
                  <a:srgbClr val="58595B"/>
                </a:solidFill>
                <a:highlight>
                  <a:srgbClr val="FFFFFF"/>
                </a:highlight>
              </a:rPr>
              <a:t> </a:t>
            </a:r>
            <a:endParaRPr>
              <a:solidFill>
                <a:srgbClr val="58595B"/>
              </a:solidFill>
              <a:highlight>
                <a:srgbClr val="FFFFFF"/>
              </a:highlight>
            </a:endParaRPr>
          </a:p>
          <a:p>
            <a:pPr indent="0" lvl="0" marL="0" rtl="0" algn="l">
              <a:spcBef>
                <a:spcPts val="1600"/>
              </a:spcBef>
              <a:spcAft>
                <a:spcPts val="0"/>
              </a:spcAft>
              <a:buNone/>
            </a:pPr>
            <a:r>
              <a:rPr lang="en">
                <a:highlight>
                  <a:srgbClr val="FFFFFF"/>
                </a:highlight>
              </a:rPr>
              <a:t>Government bonds can be traded by normal investors, but they can also be bought and sold between countries. For example, the US might owe China money </a:t>
            </a:r>
            <a:r>
              <a:rPr lang="en">
                <a:highlight>
                  <a:srgbClr val="FFFFFF"/>
                </a:highlight>
              </a:rPr>
              <a:t>because</a:t>
            </a:r>
            <a:r>
              <a:rPr lang="en">
                <a:highlight>
                  <a:srgbClr val="FFFFFF"/>
                </a:highlight>
              </a:rPr>
              <a:t> the US sold bonds to China to fund a project such as building </a:t>
            </a:r>
            <a:r>
              <a:rPr lang="en">
                <a:highlight>
                  <a:srgbClr val="FFFFFF"/>
                </a:highlight>
              </a:rPr>
              <a:t>infrastructure. </a:t>
            </a:r>
            <a:endParaRPr>
              <a:highlight>
                <a:srgbClr val="FFFFFF"/>
              </a:highlight>
            </a:endParaRPr>
          </a:p>
          <a:p>
            <a:pPr indent="0" lvl="0" marL="0" rtl="0" algn="l">
              <a:spcBef>
                <a:spcPts val="1600"/>
              </a:spcBef>
              <a:spcAft>
                <a:spcPts val="0"/>
              </a:spcAft>
              <a:buNone/>
            </a:pPr>
            <a:r>
              <a:rPr b="1" lang="en">
                <a:highlight>
                  <a:srgbClr val="FFFFFF"/>
                </a:highlight>
              </a:rPr>
              <a:t>Corporate Bonds</a:t>
            </a:r>
            <a:endParaRPr b="1">
              <a:highlight>
                <a:srgbClr val="FFFFFF"/>
              </a:highlight>
            </a:endParaRPr>
          </a:p>
          <a:p>
            <a:pPr indent="0" lvl="0" marL="0" rtl="0" algn="l">
              <a:spcBef>
                <a:spcPts val="1600"/>
              </a:spcBef>
              <a:spcAft>
                <a:spcPts val="1600"/>
              </a:spcAft>
              <a:buNone/>
            </a:pPr>
            <a:r>
              <a:rPr lang="en">
                <a:highlight>
                  <a:srgbClr val="FFFFFF"/>
                </a:highlight>
              </a:rPr>
              <a:t>Corporations can also sell bonds, which is essentially borrowing money from a large pool of investors. Bigger companies issue bonds because they can’t get enough funding from bank loans. </a:t>
            </a:r>
            <a:endParaRPr b="1">
              <a:highlight>
                <a:srgbClr val="FFFFFF"/>
              </a:highlight>
            </a:endParaRPr>
          </a:p>
        </p:txBody>
      </p:sp>
      <p:pic>
        <p:nvPicPr>
          <p:cNvPr id="112" name="Google Shape;112;p15"/>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6"/>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Bond Vocab </a:t>
            </a:r>
            <a:endParaRPr b="1"/>
          </a:p>
        </p:txBody>
      </p:sp>
      <p:sp>
        <p:nvSpPr>
          <p:cNvPr id="118" name="Google Shape;118;p16"/>
          <p:cNvSpPr txBox="1"/>
          <p:nvPr>
            <p:ph idx="1" type="body"/>
          </p:nvPr>
        </p:nvSpPr>
        <p:spPr>
          <a:xfrm>
            <a:off x="338550" y="1189550"/>
            <a:ext cx="8466900" cy="35805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a:t>Face </a:t>
            </a:r>
            <a:r>
              <a:rPr b="1" lang="en"/>
              <a:t>Value</a:t>
            </a:r>
            <a:r>
              <a:rPr b="1" lang="en"/>
              <a:t> </a:t>
            </a:r>
            <a:endParaRPr b="1"/>
          </a:p>
          <a:p>
            <a:pPr indent="0" lvl="0" marL="0" rtl="0" algn="l">
              <a:lnSpc>
                <a:spcPct val="100000"/>
              </a:lnSpc>
              <a:spcBef>
                <a:spcPts val="0"/>
              </a:spcBef>
              <a:spcAft>
                <a:spcPts val="0"/>
              </a:spcAft>
              <a:buNone/>
            </a:pPr>
            <a:r>
              <a:rPr lang="en">
                <a:highlight>
                  <a:srgbClr val="FFFFFF"/>
                </a:highlight>
              </a:rPr>
              <a:t>The face value, also known as par value or principal is the amount of money you will receive when the bond matures. It is </a:t>
            </a:r>
            <a:r>
              <a:rPr lang="en">
                <a:highlight>
                  <a:srgbClr val="FFFFFF"/>
                </a:highlight>
              </a:rPr>
              <a:t>usually</a:t>
            </a:r>
            <a:r>
              <a:rPr lang="en">
                <a:highlight>
                  <a:srgbClr val="FFFFFF"/>
                </a:highlight>
              </a:rPr>
              <a:t> $1,000. </a:t>
            </a:r>
            <a:endParaRPr>
              <a:highlight>
                <a:srgbClr val="FFFFFF"/>
              </a:highlight>
            </a:endParaRPr>
          </a:p>
          <a:p>
            <a:pPr indent="0" lvl="0" marL="0" rtl="0" algn="l">
              <a:lnSpc>
                <a:spcPct val="100000"/>
              </a:lnSpc>
              <a:spcBef>
                <a:spcPts val="0"/>
              </a:spcBef>
              <a:spcAft>
                <a:spcPts val="0"/>
              </a:spcAft>
              <a:buNone/>
            </a:pPr>
            <a:r>
              <a:t/>
            </a:r>
            <a:endParaRPr>
              <a:highlight>
                <a:srgbClr val="FFFFFF"/>
              </a:highlight>
            </a:endParaRPr>
          </a:p>
          <a:p>
            <a:pPr indent="0" lvl="0" marL="0" rtl="0" algn="l">
              <a:lnSpc>
                <a:spcPct val="100000"/>
              </a:lnSpc>
              <a:spcBef>
                <a:spcPts val="0"/>
              </a:spcBef>
              <a:spcAft>
                <a:spcPts val="0"/>
              </a:spcAft>
              <a:buNone/>
            </a:pPr>
            <a:r>
              <a:rPr b="1" lang="en">
                <a:highlight>
                  <a:srgbClr val="FFFFFF"/>
                </a:highlight>
              </a:rPr>
              <a:t>Coupon</a:t>
            </a:r>
            <a:endParaRPr b="1">
              <a:highlight>
                <a:srgbClr val="FFFFFF"/>
              </a:highlight>
            </a:endParaRPr>
          </a:p>
          <a:p>
            <a:pPr indent="0" lvl="0" marL="0" rtl="0" algn="l">
              <a:lnSpc>
                <a:spcPct val="100000"/>
              </a:lnSpc>
              <a:spcBef>
                <a:spcPts val="0"/>
              </a:spcBef>
              <a:spcAft>
                <a:spcPts val="0"/>
              </a:spcAft>
              <a:buNone/>
            </a:pPr>
            <a:r>
              <a:rPr lang="en">
                <a:highlight>
                  <a:srgbClr val="FFFFFF"/>
                </a:highlight>
              </a:rPr>
              <a:t>This is the amount of interest you receive on your bond every year. It is usually stated in terms of the coupon rate (in percent). You then multiply your coupon rate by your face value. </a:t>
            </a:r>
            <a:endParaRPr>
              <a:highlight>
                <a:srgbClr val="FFFFFF"/>
              </a:highlight>
            </a:endParaRPr>
          </a:p>
          <a:p>
            <a:pPr indent="0" lvl="0" marL="0" rtl="0" algn="l">
              <a:lnSpc>
                <a:spcPct val="100000"/>
              </a:lnSpc>
              <a:spcBef>
                <a:spcPts val="0"/>
              </a:spcBef>
              <a:spcAft>
                <a:spcPts val="0"/>
              </a:spcAft>
              <a:buNone/>
            </a:pPr>
            <a:r>
              <a:t/>
            </a:r>
            <a:endParaRPr>
              <a:highlight>
                <a:srgbClr val="FFFFFF"/>
              </a:highlight>
            </a:endParaRPr>
          </a:p>
          <a:p>
            <a:pPr indent="0" lvl="0" marL="0" rtl="0" algn="l">
              <a:lnSpc>
                <a:spcPct val="100000"/>
              </a:lnSpc>
              <a:spcBef>
                <a:spcPts val="0"/>
              </a:spcBef>
              <a:spcAft>
                <a:spcPts val="0"/>
              </a:spcAft>
              <a:buNone/>
            </a:pPr>
            <a:r>
              <a:rPr b="1" lang="en">
                <a:highlight>
                  <a:srgbClr val="FFFFFF"/>
                </a:highlight>
              </a:rPr>
              <a:t>Maturity </a:t>
            </a:r>
            <a:endParaRPr b="1">
              <a:highlight>
                <a:srgbClr val="FFFFFF"/>
              </a:highlight>
            </a:endParaRPr>
          </a:p>
          <a:p>
            <a:pPr indent="0" lvl="0" marL="0" rtl="0" algn="l">
              <a:lnSpc>
                <a:spcPct val="100000"/>
              </a:lnSpc>
              <a:spcBef>
                <a:spcPts val="0"/>
              </a:spcBef>
              <a:spcAft>
                <a:spcPts val="0"/>
              </a:spcAft>
              <a:buNone/>
            </a:pPr>
            <a:r>
              <a:rPr lang="en">
                <a:highlight>
                  <a:srgbClr val="FFFFFF"/>
                </a:highlight>
              </a:rPr>
              <a:t>The maturity date is when the bond expires. If you are holding the bond on the maturity date then the bond Issuer will pay you the </a:t>
            </a:r>
            <a:r>
              <a:rPr lang="en"/>
              <a:t>face value of the bond, </a:t>
            </a:r>
            <a:r>
              <a:rPr lang="en">
                <a:highlight>
                  <a:srgbClr val="FFFFFF"/>
                </a:highlight>
              </a:rPr>
              <a:t>which is almost always different from what you initially paid for it. </a:t>
            </a:r>
            <a:endParaRPr>
              <a:highlight>
                <a:srgbClr val="FFFFFF"/>
              </a:highlight>
            </a:endParaRPr>
          </a:p>
          <a:p>
            <a:pPr indent="0" lvl="0" marL="0" rtl="0" algn="l">
              <a:lnSpc>
                <a:spcPct val="100000"/>
              </a:lnSpc>
              <a:spcBef>
                <a:spcPts val="0"/>
              </a:spcBef>
              <a:spcAft>
                <a:spcPts val="0"/>
              </a:spcAft>
              <a:buNone/>
            </a:pPr>
            <a:r>
              <a:t/>
            </a:r>
            <a:endParaRPr>
              <a:highlight>
                <a:srgbClr val="FFFFFF"/>
              </a:highlight>
            </a:endParaRPr>
          </a:p>
          <a:p>
            <a:pPr indent="0" lvl="0" marL="0" rtl="0" algn="l">
              <a:lnSpc>
                <a:spcPct val="100000"/>
              </a:lnSpc>
              <a:spcBef>
                <a:spcPts val="0"/>
              </a:spcBef>
              <a:spcAft>
                <a:spcPts val="0"/>
              </a:spcAft>
              <a:buNone/>
            </a:pPr>
            <a:r>
              <a:rPr b="1" lang="en">
                <a:highlight>
                  <a:srgbClr val="FFFFFF"/>
                </a:highlight>
              </a:rPr>
              <a:t>Yield</a:t>
            </a:r>
            <a:endParaRPr b="1">
              <a:highlight>
                <a:srgbClr val="FFFFFF"/>
              </a:highlight>
            </a:endParaRPr>
          </a:p>
          <a:p>
            <a:pPr indent="0" lvl="0" marL="0" rtl="0" algn="l">
              <a:lnSpc>
                <a:spcPct val="100000"/>
              </a:lnSpc>
              <a:spcBef>
                <a:spcPts val="0"/>
              </a:spcBef>
              <a:spcAft>
                <a:spcPts val="0"/>
              </a:spcAft>
              <a:buNone/>
            </a:pPr>
            <a:r>
              <a:rPr lang="en">
                <a:highlight>
                  <a:srgbClr val="FFFFFF"/>
                </a:highlight>
              </a:rPr>
              <a:t>Since bonds are bought and sold between investors just like stocks, the value that they are bought and sold for on the market may not be exactly the same as the interest payments left until the bond expires and the face value.</a:t>
            </a:r>
            <a:r>
              <a:rPr lang="en">
                <a:highlight>
                  <a:srgbClr val="FFFFFF"/>
                </a:highlight>
              </a:rPr>
              <a:t> </a:t>
            </a:r>
            <a:endParaRPr>
              <a:highlight>
                <a:srgbClr val="FFFFFF"/>
              </a:highlight>
            </a:endParaRPr>
          </a:p>
          <a:p>
            <a:pPr indent="0" lvl="0" marL="0" rtl="0" algn="l">
              <a:lnSpc>
                <a:spcPct val="100000"/>
              </a:lnSpc>
              <a:spcBef>
                <a:spcPts val="0"/>
              </a:spcBef>
              <a:spcAft>
                <a:spcPts val="1600"/>
              </a:spcAft>
              <a:buNone/>
            </a:pPr>
            <a:r>
              <a:t/>
            </a:r>
            <a:endParaRPr>
              <a:highlight>
                <a:srgbClr val="FFFFFF"/>
              </a:highlight>
            </a:endParaRPr>
          </a:p>
        </p:txBody>
      </p:sp>
      <p:pic>
        <p:nvPicPr>
          <p:cNvPr id="119" name="Google Shape;119;p16"/>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17"/>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Bond Vocab</a:t>
            </a:r>
            <a:endParaRPr b="1"/>
          </a:p>
        </p:txBody>
      </p:sp>
      <p:sp>
        <p:nvSpPr>
          <p:cNvPr id="125" name="Google Shape;125;p17"/>
          <p:cNvSpPr txBox="1"/>
          <p:nvPr>
            <p:ph idx="1" type="body"/>
          </p:nvPr>
        </p:nvSpPr>
        <p:spPr>
          <a:xfrm>
            <a:off x="338550" y="1189550"/>
            <a:ext cx="8466900" cy="3870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Accrued Interest </a:t>
            </a:r>
            <a:endParaRPr b="1"/>
          </a:p>
          <a:p>
            <a:pPr indent="0" lvl="0" marL="0" rtl="0" algn="l">
              <a:lnSpc>
                <a:spcPct val="115000"/>
              </a:lnSpc>
              <a:spcBef>
                <a:spcPts val="1600"/>
              </a:spcBef>
              <a:spcAft>
                <a:spcPts val="0"/>
              </a:spcAft>
              <a:buNone/>
            </a:pPr>
            <a:r>
              <a:rPr lang="en"/>
              <a:t>The interest payments on bonds are not paid daily; they are usually paid out once or twice a year (depending on the bond). However, the bond issuer owes whoever holds the bond interest for as long as they held it; if you only own a bond for a day, you are still entitled to one day of interest.</a:t>
            </a:r>
            <a:endParaRPr/>
          </a:p>
          <a:p>
            <a:pPr indent="0" lvl="0" marL="0" rtl="0" algn="l">
              <a:lnSpc>
                <a:spcPct val="115000"/>
              </a:lnSpc>
              <a:spcBef>
                <a:spcPts val="1000"/>
              </a:spcBef>
              <a:spcAft>
                <a:spcPts val="0"/>
              </a:spcAft>
              <a:buNone/>
            </a:pPr>
            <a:r>
              <a:rPr b="1" lang="en"/>
              <a:t>Rating </a:t>
            </a:r>
            <a:endParaRPr b="1"/>
          </a:p>
          <a:p>
            <a:pPr indent="0" lvl="0" marL="0" rtl="0" algn="l">
              <a:spcBef>
                <a:spcPts val="1000"/>
              </a:spcBef>
              <a:spcAft>
                <a:spcPts val="0"/>
              </a:spcAft>
              <a:buNone/>
            </a:pPr>
            <a:r>
              <a:rPr lang="en">
                <a:highlight>
                  <a:srgbClr val="FFFFFF"/>
                </a:highlight>
              </a:rPr>
              <a:t>A rating is given to bonds to determine their level of riskiness. </a:t>
            </a:r>
            <a:endParaRPr>
              <a:highlight>
                <a:srgbClr val="FFFFFF"/>
              </a:highlight>
            </a:endParaRPr>
          </a:p>
          <a:p>
            <a:pPr indent="0" lvl="0" marL="0" rtl="0" algn="l">
              <a:spcBef>
                <a:spcPts val="0"/>
              </a:spcBef>
              <a:spcAft>
                <a:spcPts val="0"/>
              </a:spcAft>
              <a:buNone/>
            </a:pPr>
            <a:r>
              <a:rPr lang="en">
                <a:highlight>
                  <a:srgbClr val="FFFFFF"/>
                </a:highlight>
              </a:rPr>
              <a:t>AAA: Strongest Quality Rating, this has a very very low risk of default.</a:t>
            </a:r>
            <a:endParaRPr>
              <a:highlight>
                <a:srgbClr val="FFFFFF"/>
              </a:highlight>
            </a:endParaRPr>
          </a:p>
          <a:p>
            <a:pPr indent="0" lvl="0" marL="0" rtl="0" algn="l">
              <a:spcBef>
                <a:spcPts val="0"/>
              </a:spcBef>
              <a:spcAft>
                <a:spcPts val="0"/>
              </a:spcAft>
              <a:buNone/>
            </a:pPr>
            <a:r>
              <a:rPr lang="en">
                <a:highlight>
                  <a:srgbClr val="FFFFFF"/>
                </a:highlight>
              </a:rPr>
              <a:t>AA+ to AA-:Very high quality investment Grade.</a:t>
            </a:r>
            <a:endParaRPr>
              <a:highlight>
                <a:srgbClr val="FFFFFF"/>
              </a:highlight>
            </a:endParaRPr>
          </a:p>
          <a:p>
            <a:pPr indent="0" lvl="0" marL="0" rtl="0" algn="l">
              <a:spcBef>
                <a:spcPts val="0"/>
              </a:spcBef>
              <a:spcAft>
                <a:spcPts val="0"/>
              </a:spcAft>
              <a:buNone/>
            </a:pPr>
            <a:r>
              <a:rPr lang="en">
                <a:highlight>
                  <a:srgbClr val="FFFFFF"/>
                </a:highlight>
              </a:rPr>
              <a:t>A+ to BBB-:Medium quality investment grade.</a:t>
            </a:r>
            <a:endParaRPr>
              <a:highlight>
                <a:srgbClr val="FFFFFF"/>
              </a:highlight>
            </a:endParaRPr>
          </a:p>
          <a:p>
            <a:pPr indent="0" lvl="0" marL="0" rtl="0" algn="l">
              <a:spcBef>
                <a:spcPts val="0"/>
              </a:spcBef>
              <a:spcAft>
                <a:spcPts val="0"/>
              </a:spcAft>
              <a:buNone/>
            </a:pPr>
            <a:r>
              <a:rPr lang="en">
                <a:highlight>
                  <a:srgbClr val="FFFFFF"/>
                </a:highlight>
              </a:rPr>
              <a:t>BB+ to BB- , CCC+ to C: and D</a:t>
            </a:r>
            <a:endParaRPr>
              <a:highlight>
                <a:srgbClr val="FFFFFF"/>
              </a:highlight>
            </a:endParaRPr>
          </a:p>
          <a:p>
            <a:pPr indent="0" lvl="0" marL="0" rtl="0" algn="l">
              <a:spcBef>
                <a:spcPts val="0"/>
              </a:spcBef>
              <a:spcAft>
                <a:spcPts val="0"/>
              </a:spcAft>
              <a:buNone/>
            </a:pPr>
            <a:r>
              <a:t/>
            </a:r>
            <a:endParaRPr>
              <a:highlight>
                <a:srgbClr val="FFFFFF"/>
              </a:highlight>
            </a:endParaRPr>
          </a:p>
          <a:p>
            <a:pPr indent="0" lvl="0" marL="0" rtl="0" algn="l">
              <a:spcBef>
                <a:spcPts val="0"/>
              </a:spcBef>
              <a:spcAft>
                <a:spcPts val="0"/>
              </a:spcAft>
              <a:buNone/>
            </a:pPr>
            <a:r>
              <a:rPr b="1" lang="en">
                <a:highlight>
                  <a:srgbClr val="FFFFFF"/>
                </a:highlight>
              </a:rPr>
              <a:t>Portfolio </a:t>
            </a:r>
            <a:endParaRPr b="1">
              <a:highlight>
                <a:srgbClr val="FFFFFF"/>
              </a:highlight>
            </a:endParaRPr>
          </a:p>
          <a:p>
            <a:pPr indent="0" lvl="0" marL="0" rtl="0" algn="l">
              <a:spcBef>
                <a:spcPts val="0"/>
              </a:spcBef>
              <a:spcAft>
                <a:spcPts val="0"/>
              </a:spcAft>
              <a:buNone/>
            </a:pPr>
            <a:r>
              <a:rPr lang="en">
                <a:highlight>
                  <a:srgbClr val="FFFFFF"/>
                </a:highlight>
              </a:rPr>
              <a:t>All </a:t>
            </a:r>
            <a:r>
              <a:rPr lang="en">
                <a:highlight>
                  <a:srgbClr val="FFFFFF"/>
                </a:highlight>
              </a:rPr>
              <a:t>balanced</a:t>
            </a:r>
            <a:r>
              <a:rPr lang="en">
                <a:highlight>
                  <a:srgbClr val="FFFFFF"/>
                </a:highlight>
              </a:rPr>
              <a:t> portfolios should have a spot for bonds. Some bonds are </a:t>
            </a:r>
            <a:r>
              <a:rPr lang="en">
                <a:highlight>
                  <a:srgbClr val="FFFFFF"/>
                </a:highlight>
              </a:rPr>
              <a:t>riskier</a:t>
            </a:r>
            <a:r>
              <a:rPr lang="en">
                <a:highlight>
                  <a:srgbClr val="FFFFFF"/>
                </a:highlight>
              </a:rPr>
              <a:t> so it is important to have a mix of </a:t>
            </a:r>
            <a:r>
              <a:rPr lang="en">
                <a:highlight>
                  <a:srgbClr val="FFFFFF"/>
                </a:highlight>
              </a:rPr>
              <a:t>investment</a:t>
            </a:r>
            <a:r>
              <a:rPr lang="en">
                <a:highlight>
                  <a:srgbClr val="FFFFFF"/>
                </a:highlight>
              </a:rPr>
              <a:t> types in your portfolio. </a:t>
            </a:r>
            <a:endParaRPr>
              <a:highlight>
                <a:srgbClr val="FFFFFF"/>
              </a:highlight>
            </a:endParaRPr>
          </a:p>
          <a:p>
            <a:pPr indent="0" lvl="0" marL="0" rtl="0" algn="l">
              <a:spcBef>
                <a:spcPts val="0"/>
              </a:spcBef>
              <a:spcAft>
                <a:spcPts val="1600"/>
              </a:spcAft>
              <a:buNone/>
            </a:pPr>
            <a:r>
              <a:t/>
            </a:r>
            <a:endParaRPr/>
          </a:p>
        </p:txBody>
      </p:sp>
      <p:pic>
        <p:nvPicPr>
          <p:cNvPr id="126" name="Google Shape;126;p17"/>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18"/>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Assessment </a:t>
            </a:r>
            <a:r>
              <a:rPr b="1" lang="en"/>
              <a:t> </a:t>
            </a:r>
            <a:endParaRPr b="1"/>
          </a:p>
        </p:txBody>
      </p:sp>
      <p:sp>
        <p:nvSpPr>
          <p:cNvPr id="132" name="Google Shape;132;p18"/>
          <p:cNvSpPr txBox="1"/>
          <p:nvPr>
            <p:ph idx="1" type="body"/>
          </p:nvPr>
        </p:nvSpPr>
        <p:spPr>
          <a:xfrm>
            <a:off x="338550" y="1189550"/>
            <a:ext cx="8466900" cy="28956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t/>
            </a:r>
            <a:endParaRPr/>
          </a:p>
        </p:txBody>
      </p:sp>
      <p:pic>
        <p:nvPicPr>
          <p:cNvPr id="133" name="Google Shape;133;p18"/>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PFinLab Template">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