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
      <p:font typeface="Nunito"/>
      <p:regular r:id="rId21"/>
      <p:bold r:id="rId22"/>
      <p:italic r:id="rId23"/>
      <p:boldItalic r:id="rId24"/>
    </p:embeddedFont>
    <p:embeddedFont>
      <p:font typeface="Merriweather"/>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487AC10-B132-4FEC-B9D4-436481ADEBFA}">
  <a:tblStyle styleId="{7487AC10-B132-4FEC-B9D4-436481ADEBF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Nunito-bold.fntdata"/><Relationship Id="rId21" Type="http://schemas.openxmlformats.org/officeDocument/2006/relationships/font" Target="fonts/Nunito-regular.fntdata"/><Relationship Id="rId24" Type="http://schemas.openxmlformats.org/officeDocument/2006/relationships/font" Target="fonts/Nunito-boldItalic.fntdata"/><Relationship Id="rId23" Type="http://schemas.openxmlformats.org/officeDocument/2006/relationships/font" Target="fonts/Nuni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Slab-regular.fntdata"/><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font" Target="fonts/RobotoSlab-bold.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be1fbdf6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be1fbdf6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5be1fbdf66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be1fbdf66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be1fbdf6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be1fbdf6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be1fbdf66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be1fbdf66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be1fbdf66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be1fbdf66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5be1fbdf66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5be1fbdf66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be1fbdf66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be1fbdf66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FinLab Theme" type="title">
  <p:cSld name="TITLE">
    <p:bg>
      <p:bgPr>
        <a:solidFill>
          <a:srgbClr val="663399"/>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rgbClr val="6633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663399"/>
              </a:buClr>
              <a:buSzPts val="3800"/>
              <a:buFont typeface="Roboto Slab"/>
              <a:buNone/>
              <a:defRPr sz="3800">
                <a:solidFill>
                  <a:srgbClr val="663399"/>
                </a:solidFill>
                <a:latin typeface="Roboto Slab"/>
                <a:ea typeface="Roboto Slab"/>
                <a:cs typeface="Roboto Slab"/>
                <a:sym typeface="Roboto Slab"/>
              </a:defRPr>
            </a:lvl1pPr>
            <a:lvl2pPr lvl="1" rtl="0" algn="ctr">
              <a:spcBef>
                <a:spcPts val="0"/>
              </a:spcBef>
              <a:spcAft>
                <a:spcPts val="0"/>
              </a:spcAft>
              <a:buSzPts val="3800"/>
              <a:buFont typeface="Roboto Slab"/>
              <a:buNone/>
              <a:defRPr sz="3800">
                <a:latin typeface="Roboto Slab"/>
                <a:ea typeface="Roboto Slab"/>
                <a:cs typeface="Roboto Slab"/>
                <a:sym typeface="Roboto Slab"/>
              </a:defRPr>
            </a:lvl2pPr>
            <a:lvl3pPr lvl="2" rtl="0" algn="ctr">
              <a:spcBef>
                <a:spcPts val="0"/>
              </a:spcBef>
              <a:spcAft>
                <a:spcPts val="0"/>
              </a:spcAft>
              <a:buSzPts val="3800"/>
              <a:buFont typeface="Roboto Slab"/>
              <a:buNone/>
              <a:defRPr sz="3800">
                <a:latin typeface="Roboto Slab"/>
                <a:ea typeface="Roboto Slab"/>
                <a:cs typeface="Roboto Slab"/>
                <a:sym typeface="Roboto Slab"/>
              </a:defRPr>
            </a:lvl3pPr>
            <a:lvl4pPr lvl="3" rtl="0" algn="ctr">
              <a:spcBef>
                <a:spcPts val="0"/>
              </a:spcBef>
              <a:spcAft>
                <a:spcPts val="0"/>
              </a:spcAft>
              <a:buSzPts val="3800"/>
              <a:buFont typeface="Roboto Slab"/>
              <a:buNone/>
              <a:defRPr sz="3800">
                <a:latin typeface="Roboto Slab"/>
                <a:ea typeface="Roboto Slab"/>
                <a:cs typeface="Roboto Slab"/>
                <a:sym typeface="Roboto Slab"/>
              </a:defRPr>
            </a:lvl4pPr>
            <a:lvl5pPr lvl="4" rtl="0" algn="ctr">
              <a:spcBef>
                <a:spcPts val="0"/>
              </a:spcBef>
              <a:spcAft>
                <a:spcPts val="0"/>
              </a:spcAft>
              <a:buSzPts val="3800"/>
              <a:buFont typeface="Roboto Slab"/>
              <a:buNone/>
              <a:defRPr sz="3800">
                <a:latin typeface="Roboto Slab"/>
                <a:ea typeface="Roboto Slab"/>
                <a:cs typeface="Roboto Slab"/>
                <a:sym typeface="Roboto Slab"/>
              </a:defRPr>
            </a:lvl5pPr>
            <a:lvl6pPr lvl="5" rtl="0" algn="ctr">
              <a:spcBef>
                <a:spcPts val="0"/>
              </a:spcBef>
              <a:spcAft>
                <a:spcPts val="0"/>
              </a:spcAft>
              <a:buSzPts val="3800"/>
              <a:buFont typeface="Roboto Slab"/>
              <a:buNone/>
              <a:defRPr sz="3800">
                <a:latin typeface="Roboto Slab"/>
                <a:ea typeface="Roboto Slab"/>
                <a:cs typeface="Roboto Slab"/>
                <a:sym typeface="Roboto Slab"/>
              </a:defRPr>
            </a:lvl6pPr>
            <a:lvl7pPr lvl="6" rtl="0" algn="ctr">
              <a:spcBef>
                <a:spcPts val="0"/>
              </a:spcBef>
              <a:spcAft>
                <a:spcPts val="0"/>
              </a:spcAft>
              <a:buSzPts val="3800"/>
              <a:buFont typeface="Roboto Slab"/>
              <a:buNone/>
              <a:defRPr sz="3800">
                <a:latin typeface="Roboto Slab"/>
                <a:ea typeface="Roboto Slab"/>
                <a:cs typeface="Roboto Slab"/>
                <a:sym typeface="Roboto Slab"/>
              </a:defRPr>
            </a:lvl7pPr>
            <a:lvl8pPr lvl="7" rtl="0" algn="ctr">
              <a:spcBef>
                <a:spcPts val="0"/>
              </a:spcBef>
              <a:spcAft>
                <a:spcPts val="0"/>
              </a:spcAft>
              <a:buSzPts val="3800"/>
              <a:buFont typeface="Roboto Slab"/>
              <a:buNone/>
              <a:defRPr sz="3800">
                <a:latin typeface="Roboto Slab"/>
                <a:ea typeface="Roboto Slab"/>
                <a:cs typeface="Roboto Slab"/>
                <a:sym typeface="Roboto Slab"/>
              </a:defRPr>
            </a:lvl8pPr>
            <a:lvl9pPr lvl="8" rtl="0" algn="ctr">
              <a:spcBef>
                <a:spcPts val="0"/>
              </a:spcBef>
              <a:spcAft>
                <a:spcPts val="0"/>
              </a:spcAft>
              <a:buSzPts val="3800"/>
              <a:buFont typeface="Roboto Slab"/>
              <a:buNone/>
              <a:defRPr sz="3800">
                <a:latin typeface="Roboto Slab"/>
                <a:ea typeface="Roboto Slab"/>
                <a:cs typeface="Roboto Slab"/>
                <a:sym typeface="Roboto Slab"/>
              </a:defRPr>
            </a:lvl9pPr>
          </a:lstStyle>
          <a:p/>
        </p:txBody>
      </p:sp>
      <p:sp>
        <p:nvSpPr>
          <p:cNvPr id="15" name="Google Shape;1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663399"/>
              </a:buClr>
              <a:buSzPts val="1600"/>
              <a:buFont typeface="Roboto"/>
              <a:buNone/>
              <a:defRPr sz="1600">
                <a:solidFill>
                  <a:srgbClr val="663399"/>
                </a:solidFill>
                <a:latin typeface="Roboto"/>
                <a:ea typeface="Roboto"/>
                <a:cs typeface="Roboto"/>
                <a:sym typeface="Roboto"/>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16" name="Google Shape;1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rgbClr val="77A756"/>
        </a:solidFill>
      </p:bgPr>
    </p:bg>
    <p:spTree>
      <p:nvGrpSpPr>
        <p:cNvPr id="81" name="Shape 81"/>
        <p:cNvGrpSpPr/>
        <p:nvPr/>
      </p:nvGrpSpPr>
      <p:grpSpPr>
        <a:xfrm>
          <a:off x="0" y="0"/>
          <a:ext cx="0" cy="0"/>
          <a:chOff x="0" y="0"/>
          <a:chExt cx="0" cy="0"/>
        </a:xfrm>
      </p:grpSpPr>
      <p:grpSp>
        <p:nvGrpSpPr>
          <p:cNvPr id="82" name="Google Shape;82;p11"/>
          <p:cNvGrpSpPr/>
          <p:nvPr/>
        </p:nvGrpSpPr>
        <p:grpSpPr>
          <a:xfrm>
            <a:off x="5959222" y="4119576"/>
            <a:ext cx="2520952" cy="1024165"/>
            <a:chOff x="6917201" y="0"/>
            <a:chExt cx="2227777" cy="863400"/>
          </a:xfrm>
        </p:grpSpPr>
        <p:sp>
          <p:nvSpPr>
            <p:cNvPr id="83" name="Google Shape;83;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8600"/>
              <a:buNone/>
              <a:defRPr sz="8600">
                <a:solidFill>
                  <a:srgbClr val="FFFFFF"/>
                </a:solidFill>
              </a:defRPr>
            </a:lvl1pPr>
            <a:lvl2pPr lvl="1" rtl="0" algn="ctr">
              <a:spcBef>
                <a:spcPts val="0"/>
              </a:spcBef>
              <a:spcAft>
                <a:spcPts val="0"/>
              </a:spcAft>
              <a:buClr>
                <a:srgbClr val="FFFFFF"/>
              </a:buClr>
              <a:buSzPts val="8600"/>
              <a:buNone/>
              <a:defRPr sz="8600">
                <a:solidFill>
                  <a:srgbClr val="FFFFFF"/>
                </a:solidFill>
              </a:defRPr>
            </a:lvl2pPr>
            <a:lvl3pPr lvl="2" rtl="0" algn="ctr">
              <a:spcBef>
                <a:spcPts val="0"/>
              </a:spcBef>
              <a:spcAft>
                <a:spcPts val="0"/>
              </a:spcAft>
              <a:buClr>
                <a:srgbClr val="FFFFFF"/>
              </a:buClr>
              <a:buSzPts val="8600"/>
              <a:buNone/>
              <a:defRPr sz="8600">
                <a:solidFill>
                  <a:srgbClr val="FFFFFF"/>
                </a:solidFill>
              </a:defRPr>
            </a:lvl3pPr>
            <a:lvl4pPr lvl="3" rtl="0" algn="ctr">
              <a:spcBef>
                <a:spcPts val="0"/>
              </a:spcBef>
              <a:spcAft>
                <a:spcPts val="0"/>
              </a:spcAft>
              <a:buClr>
                <a:srgbClr val="FFFFFF"/>
              </a:buClr>
              <a:buSzPts val="8600"/>
              <a:buNone/>
              <a:defRPr sz="8600">
                <a:solidFill>
                  <a:srgbClr val="FFFFFF"/>
                </a:solidFill>
              </a:defRPr>
            </a:lvl4pPr>
            <a:lvl5pPr lvl="4" rtl="0" algn="ctr">
              <a:spcBef>
                <a:spcPts val="0"/>
              </a:spcBef>
              <a:spcAft>
                <a:spcPts val="0"/>
              </a:spcAft>
              <a:buClr>
                <a:srgbClr val="FFFFFF"/>
              </a:buClr>
              <a:buSzPts val="8600"/>
              <a:buNone/>
              <a:defRPr sz="8600">
                <a:solidFill>
                  <a:srgbClr val="FFFFFF"/>
                </a:solidFill>
              </a:defRPr>
            </a:lvl5pPr>
            <a:lvl6pPr lvl="5" rtl="0" algn="ctr">
              <a:spcBef>
                <a:spcPts val="0"/>
              </a:spcBef>
              <a:spcAft>
                <a:spcPts val="0"/>
              </a:spcAft>
              <a:buClr>
                <a:srgbClr val="FFFFFF"/>
              </a:buClr>
              <a:buSzPts val="8600"/>
              <a:buNone/>
              <a:defRPr sz="8600">
                <a:solidFill>
                  <a:srgbClr val="FFFFFF"/>
                </a:solidFill>
              </a:defRPr>
            </a:lvl6pPr>
            <a:lvl7pPr lvl="6" rtl="0" algn="ctr">
              <a:spcBef>
                <a:spcPts val="0"/>
              </a:spcBef>
              <a:spcAft>
                <a:spcPts val="0"/>
              </a:spcAft>
              <a:buClr>
                <a:srgbClr val="FFFFFF"/>
              </a:buClr>
              <a:buSzPts val="8600"/>
              <a:buNone/>
              <a:defRPr sz="8600">
                <a:solidFill>
                  <a:srgbClr val="FFFFFF"/>
                </a:solidFill>
              </a:defRPr>
            </a:lvl7pPr>
            <a:lvl8pPr lvl="7" rtl="0" algn="ctr">
              <a:spcBef>
                <a:spcPts val="0"/>
              </a:spcBef>
              <a:spcAft>
                <a:spcPts val="0"/>
              </a:spcAft>
              <a:buClr>
                <a:srgbClr val="FFFFFF"/>
              </a:buClr>
              <a:buSzPts val="8600"/>
              <a:buNone/>
              <a:defRPr sz="8600">
                <a:solidFill>
                  <a:srgbClr val="FFFFFF"/>
                </a:solidFill>
              </a:defRPr>
            </a:lvl8pPr>
            <a:lvl9pPr lvl="8" rtl="0" algn="ctr">
              <a:spcBef>
                <a:spcPts val="0"/>
              </a:spcBef>
              <a:spcAft>
                <a:spcPts val="0"/>
              </a:spcAft>
              <a:buClr>
                <a:srgbClr val="FFFFFF"/>
              </a:buClr>
              <a:buSzPts val="8600"/>
              <a:buNone/>
              <a:defRPr sz="8600">
                <a:solidFill>
                  <a:srgbClr val="FFFFFF"/>
                </a:solidFill>
              </a:defRPr>
            </a:lvl9pPr>
          </a:lstStyle>
          <a:p>
            <a:r>
              <a:t>xx%</a:t>
            </a:r>
          </a:p>
        </p:txBody>
      </p:sp>
      <p:sp>
        <p:nvSpPr>
          <p:cNvPr id="87" name="Google Shape;87;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rtl="0" algn="ctr">
              <a:spcBef>
                <a:spcPts val="0"/>
              </a:spcBef>
              <a:spcAft>
                <a:spcPts val="0"/>
              </a:spcAft>
              <a:buSzPts val="1300"/>
              <a:buChar char="●"/>
              <a:defRPr/>
            </a:lvl1pPr>
            <a:lvl2pPr indent="-298450" lvl="1" marL="914400" rtl="0" algn="ctr">
              <a:spcBef>
                <a:spcPts val="1600"/>
              </a:spcBef>
              <a:spcAft>
                <a:spcPts val="0"/>
              </a:spcAft>
              <a:buSzPts val="1100"/>
              <a:buChar char="○"/>
              <a:defRPr/>
            </a:lvl2pPr>
            <a:lvl3pPr indent="-298450" lvl="2" marL="1371600" rtl="0" algn="ctr">
              <a:spcBef>
                <a:spcPts val="1600"/>
              </a:spcBef>
              <a:spcAft>
                <a:spcPts val="0"/>
              </a:spcAft>
              <a:buSzPts val="1100"/>
              <a:buChar char="■"/>
              <a:defRPr/>
            </a:lvl3pPr>
            <a:lvl4pPr indent="-298450" lvl="3" marL="1828800" rtl="0" algn="ctr">
              <a:spcBef>
                <a:spcPts val="1600"/>
              </a:spcBef>
              <a:spcAft>
                <a:spcPts val="0"/>
              </a:spcAft>
              <a:buSzPts val="1100"/>
              <a:buChar char="●"/>
              <a:defRPr/>
            </a:lvl4pPr>
            <a:lvl5pPr indent="-298450" lvl="4" marL="2286000" rtl="0" algn="ctr">
              <a:spcBef>
                <a:spcPts val="1600"/>
              </a:spcBef>
              <a:spcAft>
                <a:spcPts val="0"/>
              </a:spcAft>
              <a:buSzPts val="1100"/>
              <a:buChar char="○"/>
              <a:defRPr/>
            </a:lvl5pPr>
            <a:lvl6pPr indent="-298450" lvl="5" marL="2743200" rtl="0" algn="ctr">
              <a:spcBef>
                <a:spcPts val="1600"/>
              </a:spcBef>
              <a:spcAft>
                <a:spcPts val="0"/>
              </a:spcAft>
              <a:buSzPts val="1100"/>
              <a:buChar char="■"/>
              <a:defRPr/>
            </a:lvl6pPr>
            <a:lvl7pPr indent="-298450" lvl="6" marL="3200400" rtl="0" algn="ctr">
              <a:spcBef>
                <a:spcPts val="1600"/>
              </a:spcBef>
              <a:spcAft>
                <a:spcPts val="0"/>
              </a:spcAft>
              <a:buSzPts val="1100"/>
              <a:buChar char="●"/>
              <a:defRPr/>
            </a:lvl7pPr>
            <a:lvl8pPr indent="-298450" lvl="7" marL="3657600" rtl="0" algn="ctr">
              <a:spcBef>
                <a:spcPts val="1600"/>
              </a:spcBef>
              <a:spcAft>
                <a:spcPts val="0"/>
              </a:spcAft>
              <a:buSzPts val="1100"/>
              <a:buChar char="○"/>
              <a:defRPr/>
            </a:lvl8pPr>
            <a:lvl9pPr indent="-298450" lvl="8" marL="4114800" rtl="0" algn="ctr">
              <a:spcBef>
                <a:spcPts val="1600"/>
              </a:spcBef>
              <a:spcAft>
                <a:spcPts val="1600"/>
              </a:spcAft>
              <a:buSzPts val="1100"/>
              <a:buChar char="■"/>
              <a:defRPr/>
            </a:lvl9pPr>
          </a:lstStyle>
          <a:p/>
        </p:txBody>
      </p:sp>
      <p:sp>
        <p:nvSpPr>
          <p:cNvPr id="88" name="Google Shape;88;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9" name="Shape 89"/>
        <p:cNvGrpSpPr/>
        <p:nvPr/>
      </p:nvGrpSpPr>
      <p:grpSpPr>
        <a:xfrm>
          <a:off x="0" y="0"/>
          <a:ext cx="0" cy="0"/>
          <a:chOff x="0" y="0"/>
          <a:chExt cx="0" cy="0"/>
        </a:xfrm>
      </p:grpSpPr>
      <p:sp>
        <p:nvSpPr>
          <p:cNvPr id="90" name="Google Shape;90;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663399"/>
        </a:solidFill>
      </p:bgPr>
    </p:bg>
    <p:spTree>
      <p:nvGrpSpPr>
        <p:cNvPr id="17" name="Shape 17"/>
        <p:cNvGrpSpPr/>
        <p:nvPr/>
      </p:nvGrpSpPr>
      <p:grpSpPr>
        <a:xfrm>
          <a:off x="0" y="0"/>
          <a:ext cx="0" cy="0"/>
          <a:chOff x="0" y="0"/>
          <a:chExt cx="0" cy="0"/>
        </a:xfrm>
      </p:grpSpPr>
      <p:sp>
        <p:nvSpPr>
          <p:cNvPr id="18" name="Google Shape;1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77A756"/>
              </a:buClr>
              <a:buSzPts val="3200"/>
              <a:buNone/>
              <a:defRPr sz="3200">
                <a:solidFill>
                  <a:srgbClr val="77A756"/>
                </a:solidFill>
              </a:defRPr>
            </a:lvl1pPr>
            <a:lvl2pPr lvl="1" rtl="0" algn="ctr">
              <a:spcBef>
                <a:spcPts val="0"/>
              </a:spcBef>
              <a:spcAft>
                <a:spcPts val="0"/>
              </a:spcAft>
              <a:buClr>
                <a:schemeClr val="dk2"/>
              </a:buClr>
              <a:buSzPts val="3200"/>
              <a:buNone/>
              <a:defRPr sz="3200">
                <a:solidFill>
                  <a:schemeClr val="dk2"/>
                </a:solidFill>
              </a:defRPr>
            </a:lvl2pPr>
            <a:lvl3pPr lvl="2" rtl="0" algn="ctr">
              <a:spcBef>
                <a:spcPts val="0"/>
              </a:spcBef>
              <a:spcAft>
                <a:spcPts val="0"/>
              </a:spcAft>
              <a:buClr>
                <a:schemeClr val="dk2"/>
              </a:buClr>
              <a:buSzPts val="3200"/>
              <a:buNone/>
              <a:defRPr sz="3200">
                <a:solidFill>
                  <a:schemeClr val="dk2"/>
                </a:solidFill>
              </a:defRPr>
            </a:lvl3pPr>
            <a:lvl4pPr lvl="3" rtl="0" algn="ctr">
              <a:spcBef>
                <a:spcPts val="0"/>
              </a:spcBef>
              <a:spcAft>
                <a:spcPts val="0"/>
              </a:spcAft>
              <a:buClr>
                <a:schemeClr val="dk2"/>
              </a:buClr>
              <a:buSzPts val="3200"/>
              <a:buNone/>
              <a:defRPr sz="3200">
                <a:solidFill>
                  <a:schemeClr val="dk2"/>
                </a:solidFill>
              </a:defRPr>
            </a:lvl4pPr>
            <a:lvl5pPr lvl="4" rtl="0" algn="ctr">
              <a:spcBef>
                <a:spcPts val="0"/>
              </a:spcBef>
              <a:spcAft>
                <a:spcPts val="0"/>
              </a:spcAft>
              <a:buClr>
                <a:schemeClr val="dk2"/>
              </a:buClr>
              <a:buSzPts val="3200"/>
              <a:buNone/>
              <a:defRPr sz="3200">
                <a:solidFill>
                  <a:schemeClr val="dk2"/>
                </a:solidFill>
              </a:defRPr>
            </a:lvl5pPr>
            <a:lvl6pPr lvl="5" rtl="0" algn="ctr">
              <a:spcBef>
                <a:spcPts val="0"/>
              </a:spcBef>
              <a:spcAft>
                <a:spcPts val="0"/>
              </a:spcAft>
              <a:buClr>
                <a:schemeClr val="dk2"/>
              </a:buClr>
              <a:buSzPts val="3200"/>
              <a:buNone/>
              <a:defRPr sz="3200">
                <a:solidFill>
                  <a:schemeClr val="dk2"/>
                </a:solidFill>
              </a:defRPr>
            </a:lvl6pPr>
            <a:lvl7pPr lvl="6" rtl="0" algn="ctr">
              <a:spcBef>
                <a:spcPts val="0"/>
              </a:spcBef>
              <a:spcAft>
                <a:spcPts val="0"/>
              </a:spcAft>
              <a:buClr>
                <a:schemeClr val="dk2"/>
              </a:buClr>
              <a:buSzPts val="3200"/>
              <a:buNone/>
              <a:defRPr sz="3200">
                <a:solidFill>
                  <a:schemeClr val="dk2"/>
                </a:solidFill>
              </a:defRPr>
            </a:lvl7pPr>
            <a:lvl8pPr lvl="7" rtl="0" algn="ctr">
              <a:spcBef>
                <a:spcPts val="0"/>
              </a:spcBef>
              <a:spcAft>
                <a:spcPts val="0"/>
              </a:spcAft>
              <a:buClr>
                <a:schemeClr val="dk2"/>
              </a:buClr>
              <a:buSzPts val="3200"/>
              <a:buNone/>
              <a:defRPr sz="3200">
                <a:solidFill>
                  <a:schemeClr val="dk2"/>
                </a:solidFill>
              </a:defRPr>
            </a:lvl8pPr>
            <a:lvl9pPr lvl="8" rtl="0" algn="ctr">
              <a:spcBef>
                <a:spcPts val="0"/>
              </a:spcBef>
              <a:spcAft>
                <a:spcPts val="0"/>
              </a:spcAft>
              <a:buClr>
                <a:schemeClr val="dk2"/>
              </a:buClr>
              <a:buSzPts val="3200"/>
              <a:buNone/>
              <a:defRPr sz="3200">
                <a:solidFill>
                  <a:schemeClr val="dk2"/>
                </a:solidFill>
              </a:defRPr>
            </a:lvl9pPr>
          </a:lstStyle>
          <a:p/>
        </p:txBody>
      </p:sp>
      <p:sp>
        <p:nvSpPr>
          <p:cNvPr id="20" name="Google Shape;20;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rgbClr val="663399"/>
        </a:solidFill>
      </p:bgPr>
    </p:bg>
    <p:spTree>
      <p:nvGrpSpPr>
        <p:cNvPr id="21" name="Shape 21"/>
        <p:cNvGrpSpPr/>
        <p:nvPr/>
      </p:nvGrpSpPr>
      <p:grpSpPr>
        <a:xfrm>
          <a:off x="0" y="0"/>
          <a:ext cx="0" cy="0"/>
          <a:chOff x="0" y="0"/>
          <a:chExt cx="0" cy="0"/>
        </a:xfrm>
      </p:grpSpPr>
      <p:sp>
        <p:nvSpPr>
          <p:cNvPr id="22" name="Google Shape;22;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663399"/>
              </a:buClr>
              <a:buSzPts val="3000"/>
              <a:buNone/>
              <a:defRPr sz="3000">
                <a:solidFill>
                  <a:srgbClr val="663399"/>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6" name="Google Shape;26;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00000"/>
              </a:buClr>
              <a:buSzPts val="1300"/>
              <a:buChar char="●"/>
              <a:defRPr>
                <a:solidFill>
                  <a:srgbClr val="000000"/>
                </a:solidFill>
              </a:defRPr>
            </a:lvl1pPr>
            <a:lvl2pPr indent="-298450" lvl="1" marL="914400" rtl="0">
              <a:spcBef>
                <a:spcPts val="1600"/>
              </a:spcBef>
              <a:spcAft>
                <a:spcPts val="0"/>
              </a:spcAft>
              <a:buClr>
                <a:srgbClr val="000000"/>
              </a:buClr>
              <a:buSzPts val="1100"/>
              <a:buChar char="○"/>
              <a:defRPr>
                <a:solidFill>
                  <a:srgbClr val="000000"/>
                </a:solidFill>
              </a:defRPr>
            </a:lvl2pPr>
            <a:lvl3pPr indent="-298450" lvl="2" marL="1371600" rtl="0">
              <a:spcBef>
                <a:spcPts val="1600"/>
              </a:spcBef>
              <a:spcAft>
                <a:spcPts val="0"/>
              </a:spcAft>
              <a:buClr>
                <a:srgbClr val="000000"/>
              </a:buClr>
              <a:buSzPts val="1100"/>
              <a:buChar char="■"/>
              <a:defRPr>
                <a:solidFill>
                  <a:srgbClr val="000000"/>
                </a:solidFill>
              </a:defRPr>
            </a:lvl3pPr>
            <a:lvl4pPr indent="-298450" lvl="3" marL="1828800" rtl="0">
              <a:spcBef>
                <a:spcPts val="1600"/>
              </a:spcBef>
              <a:spcAft>
                <a:spcPts val="0"/>
              </a:spcAft>
              <a:buClr>
                <a:srgbClr val="000000"/>
              </a:buClr>
              <a:buSzPts val="1100"/>
              <a:buChar char="●"/>
              <a:defRPr>
                <a:solidFill>
                  <a:srgbClr val="000000"/>
                </a:solidFill>
              </a:defRPr>
            </a:lvl4pPr>
            <a:lvl5pPr indent="-298450" lvl="4" marL="2286000" rtl="0">
              <a:spcBef>
                <a:spcPts val="1600"/>
              </a:spcBef>
              <a:spcAft>
                <a:spcPts val="0"/>
              </a:spcAft>
              <a:buClr>
                <a:srgbClr val="000000"/>
              </a:buClr>
              <a:buSzPts val="1100"/>
              <a:buChar char="○"/>
              <a:defRPr>
                <a:solidFill>
                  <a:srgbClr val="000000"/>
                </a:solidFill>
              </a:defRPr>
            </a:lvl5pPr>
            <a:lvl6pPr indent="-298450" lvl="5" marL="2743200" rtl="0">
              <a:spcBef>
                <a:spcPts val="1600"/>
              </a:spcBef>
              <a:spcAft>
                <a:spcPts val="0"/>
              </a:spcAft>
              <a:buClr>
                <a:srgbClr val="000000"/>
              </a:buClr>
              <a:buSzPts val="1100"/>
              <a:buChar char="■"/>
              <a:defRPr>
                <a:solidFill>
                  <a:srgbClr val="000000"/>
                </a:solidFill>
              </a:defRPr>
            </a:lvl6pPr>
            <a:lvl7pPr indent="-298450" lvl="6" marL="3200400" rtl="0">
              <a:spcBef>
                <a:spcPts val="1600"/>
              </a:spcBef>
              <a:spcAft>
                <a:spcPts val="0"/>
              </a:spcAft>
              <a:buClr>
                <a:srgbClr val="000000"/>
              </a:buClr>
              <a:buSzPts val="1100"/>
              <a:buChar char="●"/>
              <a:defRPr>
                <a:solidFill>
                  <a:srgbClr val="000000"/>
                </a:solidFill>
              </a:defRPr>
            </a:lvl7pPr>
            <a:lvl8pPr indent="-298450" lvl="7" marL="3657600" rtl="0">
              <a:spcBef>
                <a:spcPts val="1600"/>
              </a:spcBef>
              <a:spcAft>
                <a:spcPts val="0"/>
              </a:spcAft>
              <a:buClr>
                <a:srgbClr val="000000"/>
              </a:buClr>
              <a:buSzPts val="1100"/>
              <a:buChar char="○"/>
              <a:defRPr>
                <a:solidFill>
                  <a:srgbClr val="000000"/>
                </a:solidFill>
              </a:defRPr>
            </a:lvl8pPr>
            <a:lvl9pPr indent="-298450" lvl="8" marL="4114800" rtl="0">
              <a:spcBef>
                <a:spcPts val="1600"/>
              </a:spcBef>
              <a:spcAft>
                <a:spcPts val="1600"/>
              </a:spcAft>
              <a:buClr>
                <a:srgbClr val="000000"/>
              </a:buClr>
              <a:buSzPts val="1100"/>
              <a:buChar char="■"/>
              <a:defRPr>
                <a:solidFill>
                  <a:srgbClr val="000000"/>
                </a:solidFill>
              </a:defRPr>
            </a:lvl9pPr>
          </a:lstStyle>
          <a:p/>
        </p:txBody>
      </p:sp>
      <p:sp>
        <p:nvSpPr>
          <p:cNvPr id="27" name="Google Shape;27;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rgbClr val="663399"/>
        </a:solidFill>
      </p:bgPr>
    </p:bg>
    <p:spTree>
      <p:nvGrpSpPr>
        <p:cNvPr id="28" name="Shape 28"/>
        <p:cNvGrpSpPr/>
        <p:nvPr/>
      </p:nvGrpSpPr>
      <p:grpSpPr>
        <a:xfrm>
          <a:off x="0" y="0"/>
          <a:ext cx="0" cy="0"/>
          <a:chOff x="0" y="0"/>
          <a:chExt cx="0" cy="0"/>
        </a:xfrm>
      </p:grpSpPr>
      <p:sp>
        <p:nvSpPr>
          <p:cNvPr id="29" name="Google Shape;29;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663399"/>
              </a:buClr>
              <a:buSzPts val="3000"/>
              <a:buFont typeface="Roboto Slab"/>
              <a:buNone/>
              <a:defRPr sz="3000">
                <a:solidFill>
                  <a:srgbClr val="663399"/>
                </a:solidFill>
                <a:latin typeface="Roboto Slab"/>
                <a:ea typeface="Roboto Slab"/>
                <a:cs typeface="Roboto Slab"/>
                <a:sym typeface="Roboto Sl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3" name="Google Shape;33;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Font typeface="Roboto"/>
              <a:buChar char="●"/>
              <a:defRPr>
                <a:latin typeface="Roboto"/>
                <a:ea typeface="Roboto"/>
                <a:cs typeface="Roboto"/>
                <a:sym typeface="Roboto"/>
              </a:defRPr>
            </a:lvl1pPr>
            <a:lvl2pPr indent="-298450" lvl="1" marL="914400" rtl="0">
              <a:spcBef>
                <a:spcPts val="1600"/>
              </a:spcBef>
              <a:spcAft>
                <a:spcPts val="0"/>
              </a:spcAft>
              <a:buSzPts val="1100"/>
              <a:buFont typeface="Roboto"/>
              <a:buChar char="○"/>
              <a:defRPr>
                <a:latin typeface="Roboto"/>
                <a:ea typeface="Roboto"/>
                <a:cs typeface="Roboto"/>
                <a:sym typeface="Roboto"/>
              </a:defRPr>
            </a:lvl2pPr>
            <a:lvl3pPr indent="-298450" lvl="2" marL="1371600" rtl="0">
              <a:spcBef>
                <a:spcPts val="1600"/>
              </a:spcBef>
              <a:spcAft>
                <a:spcPts val="0"/>
              </a:spcAft>
              <a:buSzPts val="1100"/>
              <a:buFont typeface="Roboto"/>
              <a:buChar char="■"/>
              <a:defRPr>
                <a:latin typeface="Roboto"/>
                <a:ea typeface="Roboto"/>
                <a:cs typeface="Roboto"/>
                <a:sym typeface="Roboto"/>
              </a:defRPr>
            </a:lvl3pPr>
            <a:lvl4pPr indent="-298450" lvl="3" marL="1828800" rtl="0">
              <a:spcBef>
                <a:spcPts val="1600"/>
              </a:spcBef>
              <a:spcAft>
                <a:spcPts val="0"/>
              </a:spcAft>
              <a:buSzPts val="1100"/>
              <a:buFont typeface="Roboto"/>
              <a:buChar char="●"/>
              <a:defRPr>
                <a:latin typeface="Roboto"/>
                <a:ea typeface="Roboto"/>
                <a:cs typeface="Roboto"/>
                <a:sym typeface="Roboto"/>
              </a:defRPr>
            </a:lvl4pPr>
            <a:lvl5pPr indent="-298450" lvl="4" marL="2286000" rtl="0">
              <a:spcBef>
                <a:spcPts val="1600"/>
              </a:spcBef>
              <a:spcAft>
                <a:spcPts val="0"/>
              </a:spcAft>
              <a:buSzPts val="1100"/>
              <a:buFont typeface="Roboto"/>
              <a:buChar char="○"/>
              <a:defRPr>
                <a:latin typeface="Roboto"/>
                <a:ea typeface="Roboto"/>
                <a:cs typeface="Roboto"/>
                <a:sym typeface="Roboto"/>
              </a:defRPr>
            </a:lvl5pPr>
            <a:lvl6pPr indent="-298450" lvl="5" marL="2743200" rtl="0">
              <a:spcBef>
                <a:spcPts val="1600"/>
              </a:spcBef>
              <a:spcAft>
                <a:spcPts val="0"/>
              </a:spcAft>
              <a:buSzPts val="1100"/>
              <a:buFont typeface="Roboto"/>
              <a:buChar char="■"/>
              <a:defRPr>
                <a:latin typeface="Roboto"/>
                <a:ea typeface="Roboto"/>
                <a:cs typeface="Roboto"/>
                <a:sym typeface="Roboto"/>
              </a:defRPr>
            </a:lvl6pPr>
            <a:lvl7pPr indent="-298450" lvl="6" marL="3200400" rtl="0">
              <a:spcBef>
                <a:spcPts val="1600"/>
              </a:spcBef>
              <a:spcAft>
                <a:spcPts val="0"/>
              </a:spcAft>
              <a:buSzPts val="1100"/>
              <a:buFont typeface="Roboto"/>
              <a:buChar char="●"/>
              <a:defRPr>
                <a:latin typeface="Roboto"/>
                <a:ea typeface="Roboto"/>
                <a:cs typeface="Roboto"/>
                <a:sym typeface="Roboto"/>
              </a:defRPr>
            </a:lvl7pPr>
            <a:lvl8pPr indent="-298450" lvl="7" marL="3657600" rtl="0">
              <a:spcBef>
                <a:spcPts val="1600"/>
              </a:spcBef>
              <a:spcAft>
                <a:spcPts val="0"/>
              </a:spcAft>
              <a:buSzPts val="1100"/>
              <a:buFont typeface="Roboto"/>
              <a:buChar char="○"/>
              <a:defRPr>
                <a:latin typeface="Roboto"/>
                <a:ea typeface="Roboto"/>
                <a:cs typeface="Roboto"/>
                <a:sym typeface="Roboto"/>
              </a:defRPr>
            </a:lvl8pPr>
            <a:lvl9pPr indent="-298450" lvl="8" marL="4114800" rtl="0">
              <a:spcBef>
                <a:spcPts val="1600"/>
              </a:spcBef>
              <a:spcAft>
                <a:spcPts val="1600"/>
              </a:spcAft>
              <a:buSzPts val="1100"/>
              <a:buFont typeface="Roboto"/>
              <a:buChar char="■"/>
              <a:defRPr>
                <a:latin typeface="Roboto"/>
                <a:ea typeface="Roboto"/>
                <a:cs typeface="Roboto"/>
                <a:sym typeface="Roboto"/>
              </a:defRPr>
            </a:lvl9pPr>
          </a:lstStyle>
          <a:p/>
        </p:txBody>
      </p:sp>
      <p:sp>
        <p:nvSpPr>
          <p:cNvPr id="34" name="Google Shape;34;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Font typeface="Roboto"/>
              <a:buChar char="●"/>
              <a:defRPr>
                <a:latin typeface="Roboto"/>
                <a:ea typeface="Roboto"/>
                <a:cs typeface="Roboto"/>
                <a:sym typeface="Roboto"/>
              </a:defRPr>
            </a:lvl1pPr>
            <a:lvl2pPr indent="-298450" lvl="1" marL="914400" rtl="0">
              <a:spcBef>
                <a:spcPts val="1600"/>
              </a:spcBef>
              <a:spcAft>
                <a:spcPts val="0"/>
              </a:spcAft>
              <a:buSzPts val="1100"/>
              <a:buFont typeface="Roboto"/>
              <a:buChar char="○"/>
              <a:defRPr>
                <a:latin typeface="Roboto"/>
                <a:ea typeface="Roboto"/>
                <a:cs typeface="Roboto"/>
                <a:sym typeface="Roboto"/>
              </a:defRPr>
            </a:lvl2pPr>
            <a:lvl3pPr indent="-298450" lvl="2" marL="1371600" rtl="0">
              <a:spcBef>
                <a:spcPts val="1600"/>
              </a:spcBef>
              <a:spcAft>
                <a:spcPts val="0"/>
              </a:spcAft>
              <a:buSzPts val="1100"/>
              <a:buFont typeface="Roboto"/>
              <a:buChar char="■"/>
              <a:defRPr>
                <a:latin typeface="Roboto"/>
                <a:ea typeface="Roboto"/>
                <a:cs typeface="Roboto"/>
                <a:sym typeface="Roboto"/>
              </a:defRPr>
            </a:lvl3pPr>
            <a:lvl4pPr indent="-298450" lvl="3" marL="1828800" rtl="0">
              <a:spcBef>
                <a:spcPts val="1600"/>
              </a:spcBef>
              <a:spcAft>
                <a:spcPts val="0"/>
              </a:spcAft>
              <a:buSzPts val="1100"/>
              <a:buFont typeface="Roboto"/>
              <a:buChar char="●"/>
              <a:defRPr>
                <a:latin typeface="Roboto"/>
                <a:ea typeface="Roboto"/>
                <a:cs typeface="Roboto"/>
                <a:sym typeface="Roboto"/>
              </a:defRPr>
            </a:lvl4pPr>
            <a:lvl5pPr indent="-298450" lvl="4" marL="2286000" rtl="0">
              <a:spcBef>
                <a:spcPts val="1600"/>
              </a:spcBef>
              <a:spcAft>
                <a:spcPts val="0"/>
              </a:spcAft>
              <a:buSzPts val="1100"/>
              <a:buFont typeface="Roboto"/>
              <a:buChar char="○"/>
              <a:defRPr>
                <a:latin typeface="Roboto"/>
                <a:ea typeface="Roboto"/>
                <a:cs typeface="Roboto"/>
                <a:sym typeface="Roboto"/>
              </a:defRPr>
            </a:lvl5pPr>
            <a:lvl6pPr indent="-298450" lvl="5" marL="2743200" rtl="0">
              <a:spcBef>
                <a:spcPts val="1600"/>
              </a:spcBef>
              <a:spcAft>
                <a:spcPts val="0"/>
              </a:spcAft>
              <a:buSzPts val="1100"/>
              <a:buFont typeface="Roboto"/>
              <a:buChar char="■"/>
              <a:defRPr>
                <a:latin typeface="Roboto"/>
                <a:ea typeface="Roboto"/>
                <a:cs typeface="Roboto"/>
                <a:sym typeface="Roboto"/>
              </a:defRPr>
            </a:lvl6pPr>
            <a:lvl7pPr indent="-298450" lvl="6" marL="3200400" rtl="0">
              <a:spcBef>
                <a:spcPts val="1600"/>
              </a:spcBef>
              <a:spcAft>
                <a:spcPts val="0"/>
              </a:spcAft>
              <a:buSzPts val="1100"/>
              <a:buFont typeface="Roboto"/>
              <a:buChar char="●"/>
              <a:defRPr>
                <a:latin typeface="Roboto"/>
                <a:ea typeface="Roboto"/>
                <a:cs typeface="Roboto"/>
                <a:sym typeface="Roboto"/>
              </a:defRPr>
            </a:lvl7pPr>
            <a:lvl8pPr indent="-298450" lvl="7" marL="3657600" rtl="0">
              <a:spcBef>
                <a:spcPts val="1600"/>
              </a:spcBef>
              <a:spcAft>
                <a:spcPts val="0"/>
              </a:spcAft>
              <a:buSzPts val="1100"/>
              <a:buFont typeface="Roboto"/>
              <a:buChar char="○"/>
              <a:defRPr>
                <a:latin typeface="Roboto"/>
                <a:ea typeface="Roboto"/>
                <a:cs typeface="Roboto"/>
                <a:sym typeface="Roboto"/>
              </a:defRPr>
            </a:lvl8pPr>
            <a:lvl9pPr indent="-298450" lvl="8" marL="4114800" rtl="0">
              <a:spcBef>
                <a:spcPts val="1600"/>
              </a:spcBef>
              <a:spcAft>
                <a:spcPts val="1600"/>
              </a:spcAft>
              <a:buSzPts val="1100"/>
              <a:buFont typeface="Roboto"/>
              <a:buChar char="■"/>
              <a:defRPr>
                <a:latin typeface="Roboto"/>
                <a:ea typeface="Roboto"/>
                <a:cs typeface="Roboto"/>
                <a:sym typeface="Roboto"/>
              </a:defRPr>
            </a:lvl9pPr>
          </a:lstStyle>
          <a:p/>
        </p:txBody>
      </p:sp>
      <p:sp>
        <p:nvSpPr>
          <p:cNvPr id="35" name="Google Shape;35;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rgbClr val="663399"/>
        </a:solidFill>
      </p:bgPr>
    </p:bg>
    <p:spTree>
      <p:nvGrpSpPr>
        <p:cNvPr id="36" name="Shape 36"/>
        <p:cNvGrpSpPr/>
        <p:nvPr/>
      </p:nvGrpSpPr>
      <p:grpSpPr>
        <a:xfrm>
          <a:off x="0" y="0"/>
          <a:ext cx="0" cy="0"/>
          <a:chOff x="0" y="0"/>
          <a:chExt cx="0" cy="0"/>
        </a:xfrm>
      </p:grpSpPr>
      <p:sp>
        <p:nvSpPr>
          <p:cNvPr id="37" name="Google Shape;37;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1" name="Google Shape;41;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rgbClr val="663399"/>
        </a:solidFill>
      </p:bgPr>
    </p:bg>
    <p:spTree>
      <p:nvGrpSpPr>
        <p:cNvPr id="42" name="Shape 42"/>
        <p:cNvGrpSpPr/>
        <p:nvPr/>
      </p:nvGrpSpPr>
      <p:grpSpPr>
        <a:xfrm>
          <a:off x="0" y="0"/>
          <a:ext cx="0" cy="0"/>
          <a:chOff x="0" y="0"/>
          <a:chExt cx="0" cy="0"/>
        </a:xfrm>
      </p:grpSpPr>
      <p:sp>
        <p:nvSpPr>
          <p:cNvPr id="43" name="Google Shape;43;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8" name="Google Shape;48;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49" name="Shape 49"/>
        <p:cNvGrpSpPr/>
        <p:nvPr/>
      </p:nvGrpSpPr>
      <p:grpSpPr>
        <a:xfrm>
          <a:off x="0" y="0"/>
          <a:ext cx="0" cy="0"/>
          <a:chOff x="0" y="0"/>
          <a:chExt cx="0" cy="0"/>
        </a:xfrm>
      </p:grpSpPr>
      <p:sp>
        <p:nvSpPr>
          <p:cNvPr id="50" name="Google Shape;50;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8"/>
          <p:cNvGrpSpPr/>
          <p:nvPr/>
        </p:nvGrpSpPr>
        <p:grpSpPr>
          <a:xfrm>
            <a:off x="255991" y="-118"/>
            <a:ext cx="2251347" cy="1043408"/>
            <a:chOff x="3961956" y="4383950"/>
            <a:chExt cx="1160548" cy="548700"/>
          </a:xfrm>
        </p:grpSpPr>
        <p:sp>
          <p:nvSpPr>
            <p:cNvPr id="53" name="Google Shape;53;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8"/>
          <p:cNvGrpSpPr/>
          <p:nvPr/>
        </p:nvGrpSpPr>
        <p:grpSpPr>
          <a:xfrm>
            <a:off x="34934" y="4522125"/>
            <a:ext cx="1593306" cy="617072"/>
            <a:chOff x="6917201" y="0"/>
            <a:chExt cx="2227777" cy="863400"/>
          </a:xfrm>
        </p:grpSpPr>
        <p:sp>
          <p:nvSpPr>
            <p:cNvPr id="58" name="Google Shape;58;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 name="Google Shape;61;p8"/>
          <p:cNvGrpSpPr/>
          <p:nvPr/>
        </p:nvGrpSpPr>
        <p:grpSpPr>
          <a:xfrm>
            <a:off x="5886353" y="1243"/>
            <a:ext cx="3257455" cy="1261514"/>
            <a:chOff x="6917201" y="0"/>
            <a:chExt cx="2227777" cy="863400"/>
          </a:xfrm>
        </p:grpSpPr>
        <p:sp>
          <p:nvSpPr>
            <p:cNvPr id="62" name="Google Shape;62;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sp>
        <p:nvSpPr>
          <p:cNvPr id="66" name="Google Shape;66;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rgbClr val="663399"/>
        </a:solidFill>
      </p:bgPr>
    </p:bg>
    <p:spTree>
      <p:nvGrpSpPr>
        <p:cNvPr id="67" name="Shape 67"/>
        <p:cNvGrpSpPr/>
        <p:nvPr/>
      </p:nvGrpSpPr>
      <p:grpSpPr>
        <a:xfrm>
          <a:off x="0" y="0"/>
          <a:ext cx="0" cy="0"/>
          <a:chOff x="0" y="0"/>
          <a:chExt cx="0" cy="0"/>
        </a:xfrm>
      </p:grpSpPr>
      <p:sp>
        <p:nvSpPr>
          <p:cNvPr id="68" name="Google Shape;68;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2" name="Google Shape;72;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77A756"/>
              </a:buClr>
              <a:buSzPts val="1600"/>
              <a:buNone/>
              <a:defRPr sz="1600">
                <a:solidFill>
                  <a:srgbClr val="77A756"/>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73" name="Google Shape;73;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4" name="Google Shape;74;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rgbClr val="663399"/>
        </a:solidFill>
      </p:bgPr>
    </p:bg>
    <p:spTree>
      <p:nvGrpSpPr>
        <p:cNvPr id="75" name="Shape 75"/>
        <p:cNvGrpSpPr/>
        <p:nvPr/>
      </p:nvGrpSpPr>
      <p:grpSpPr>
        <a:xfrm>
          <a:off x="0" y="0"/>
          <a:ext cx="0" cy="0"/>
          <a:chOff x="0" y="0"/>
          <a:chExt cx="0" cy="0"/>
        </a:xfrm>
      </p:grpSpPr>
      <p:sp>
        <p:nvSpPr>
          <p:cNvPr id="76" name="Google Shape;76;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0"/>
          <p:cNvSpPr/>
          <p:nvPr/>
        </p:nvSpPr>
        <p:spPr>
          <a:xfrm flipH="1">
            <a:off x="3582600" y="1550700"/>
            <a:ext cx="5561400" cy="35928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80" name="Google Shape;80;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663399"/>
              </a:buClr>
              <a:buSzPts val="2800"/>
              <a:buFont typeface="Roboto Slab"/>
              <a:buNone/>
              <a:defRPr sz="2800">
                <a:solidFill>
                  <a:srgbClr val="663399"/>
                </a:solidFill>
                <a:latin typeface="Roboto Slab"/>
                <a:ea typeface="Roboto Slab"/>
                <a:cs typeface="Roboto Slab"/>
                <a:sym typeface="Roboto Slab"/>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SzPts val="1300"/>
              <a:buFont typeface="Roboto"/>
              <a:buChar char="●"/>
              <a:defRPr sz="1300">
                <a:latin typeface="Roboto"/>
                <a:ea typeface="Roboto"/>
                <a:cs typeface="Roboto"/>
                <a:sym typeface="Roboto"/>
              </a:defRPr>
            </a:lvl1pPr>
            <a:lvl2pPr indent="-298450" lvl="1" marL="914400" rtl="0">
              <a:lnSpc>
                <a:spcPct val="115000"/>
              </a:lnSpc>
              <a:spcBef>
                <a:spcPts val="1600"/>
              </a:spcBef>
              <a:spcAft>
                <a:spcPts val="0"/>
              </a:spcAft>
              <a:buSzPts val="1100"/>
              <a:buFont typeface="Roboto"/>
              <a:buChar char="○"/>
              <a:defRPr sz="1100">
                <a:latin typeface="Roboto"/>
                <a:ea typeface="Roboto"/>
                <a:cs typeface="Roboto"/>
                <a:sym typeface="Roboto"/>
              </a:defRPr>
            </a:lvl2pPr>
            <a:lvl3pPr indent="-298450" lvl="2" marL="1371600" rtl="0">
              <a:lnSpc>
                <a:spcPct val="115000"/>
              </a:lnSpc>
              <a:spcBef>
                <a:spcPts val="1600"/>
              </a:spcBef>
              <a:spcAft>
                <a:spcPts val="0"/>
              </a:spcAft>
              <a:buSzPts val="1100"/>
              <a:buFont typeface="Roboto"/>
              <a:buChar char="■"/>
              <a:defRPr sz="1100">
                <a:latin typeface="Roboto"/>
                <a:ea typeface="Roboto"/>
                <a:cs typeface="Roboto"/>
                <a:sym typeface="Roboto"/>
              </a:defRPr>
            </a:lvl3pPr>
            <a:lvl4pPr indent="-298450" lvl="3" marL="1828800" rtl="0">
              <a:lnSpc>
                <a:spcPct val="115000"/>
              </a:lnSpc>
              <a:spcBef>
                <a:spcPts val="1600"/>
              </a:spcBef>
              <a:spcAft>
                <a:spcPts val="0"/>
              </a:spcAft>
              <a:buSzPts val="1100"/>
              <a:buFont typeface="Roboto"/>
              <a:buChar char="●"/>
              <a:defRPr sz="1100">
                <a:latin typeface="Roboto"/>
                <a:ea typeface="Roboto"/>
                <a:cs typeface="Roboto"/>
                <a:sym typeface="Roboto"/>
              </a:defRPr>
            </a:lvl4pPr>
            <a:lvl5pPr indent="-298450" lvl="4" marL="2286000" rtl="0">
              <a:lnSpc>
                <a:spcPct val="115000"/>
              </a:lnSpc>
              <a:spcBef>
                <a:spcPts val="1600"/>
              </a:spcBef>
              <a:spcAft>
                <a:spcPts val="0"/>
              </a:spcAft>
              <a:buSzPts val="1100"/>
              <a:buFont typeface="Roboto"/>
              <a:buChar char="○"/>
              <a:defRPr sz="1100">
                <a:latin typeface="Roboto"/>
                <a:ea typeface="Roboto"/>
                <a:cs typeface="Roboto"/>
                <a:sym typeface="Roboto"/>
              </a:defRPr>
            </a:lvl5pPr>
            <a:lvl6pPr indent="-298450" lvl="5" marL="2743200" rtl="0">
              <a:lnSpc>
                <a:spcPct val="115000"/>
              </a:lnSpc>
              <a:spcBef>
                <a:spcPts val="1600"/>
              </a:spcBef>
              <a:spcAft>
                <a:spcPts val="0"/>
              </a:spcAft>
              <a:buSzPts val="1100"/>
              <a:buFont typeface="Roboto"/>
              <a:buChar char="■"/>
              <a:defRPr sz="1100">
                <a:latin typeface="Roboto"/>
                <a:ea typeface="Roboto"/>
                <a:cs typeface="Roboto"/>
                <a:sym typeface="Roboto"/>
              </a:defRPr>
            </a:lvl6pPr>
            <a:lvl7pPr indent="-298450" lvl="6" marL="3200400" rtl="0">
              <a:lnSpc>
                <a:spcPct val="115000"/>
              </a:lnSpc>
              <a:spcBef>
                <a:spcPts val="1600"/>
              </a:spcBef>
              <a:spcAft>
                <a:spcPts val="0"/>
              </a:spcAft>
              <a:buSzPts val="1100"/>
              <a:buFont typeface="Roboto"/>
              <a:buChar char="●"/>
              <a:defRPr sz="1100">
                <a:latin typeface="Roboto"/>
                <a:ea typeface="Roboto"/>
                <a:cs typeface="Roboto"/>
                <a:sym typeface="Roboto"/>
              </a:defRPr>
            </a:lvl7pPr>
            <a:lvl8pPr indent="-298450" lvl="7" marL="3657600" rtl="0">
              <a:lnSpc>
                <a:spcPct val="115000"/>
              </a:lnSpc>
              <a:spcBef>
                <a:spcPts val="1600"/>
              </a:spcBef>
              <a:spcAft>
                <a:spcPts val="0"/>
              </a:spcAft>
              <a:buSzPts val="1100"/>
              <a:buFont typeface="Roboto"/>
              <a:buChar char="○"/>
              <a:defRPr sz="1100">
                <a:latin typeface="Roboto"/>
                <a:ea typeface="Roboto"/>
                <a:cs typeface="Roboto"/>
                <a:sym typeface="Roboto"/>
              </a:defRPr>
            </a:lvl8pPr>
            <a:lvl9pPr indent="-298450" lvl="8" marL="4114800" rtl="0">
              <a:lnSpc>
                <a:spcPct val="115000"/>
              </a:lnSpc>
              <a:spcBef>
                <a:spcPts val="1600"/>
              </a:spcBef>
              <a:spcAft>
                <a:spcPts val="1600"/>
              </a:spcAft>
              <a:buSzPts val="1100"/>
              <a:buFont typeface="Roboto"/>
              <a:buChar char="■"/>
              <a:defRPr sz="1100">
                <a:latin typeface="Roboto"/>
                <a:ea typeface="Roboto"/>
                <a:cs typeface="Roboto"/>
                <a:sym typeface="Roboto"/>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Nunito"/>
                <a:ea typeface="Nunito"/>
                <a:cs typeface="Nunito"/>
                <a:sym typeface="Nunito"/>
              </a:defRPr>
            </a:lvl1pPr>
            <a:lvl2pPr lvl="1" rtl="0" algn="r">
              <a:buNone/>
              <a:defRPr sz="1000">
                <a:solidFill>
                  <a:schemeClr val="dk2"/>
                </a:solidFill>
                <a:latin typeface="Nunito"/>
                <a:ea typeface="Nunito"/>
                <a:cs typeface="Nunito"/>
                <a:sym typeface="Nunito"/>
              </a:defRPr>
            </a:lvl2pPr>
            <a:lvl3pPr lvl="2" rtl="0" algn="r">
              <a:buNone/>
              <a:defRPr sz="1000">
                <a:solidFill>
                  <a:schemeClr val="dk2"/>
                </a:solidFill>
                <a:latin typeface="Nunito"/>
                <a:ea typeface="Nunito"/>
                <a:cs typeface="Nunito"/>
                <a:sym typeface="Nunito"/>
              </a:defRPr>
            </a:lvl3pPr>
            <a:lvl4pPr lvl="3" rtl="0" algn="r">
              <a:buNone/>
              <a:defRPr sz="1000">
                <a:solidFill>
                  <a:schemeClr val="dk2"/>
                </a:solidFill>
                <a:latin typeface="Nunito"/>
                <a:ea typeface="Nunito"/>
                <a:cs typeface="Nunito"/>
                <a:sym typeface="Nunito"/>
              </a:defRPr>
            </a:lvl4pPr>
            <a:lvl5pPr lvl="4" rtl="0" algn="r">
              <a:buNone/>
              <a:defRPr sz="1000">
                <a:solidFill>
                  <a:schemeClr val="dk2"/>
                </a:solidFill>
                <a:latin typeface="Nunito"/>
                <a:ea typeface="Nunito"/>
                <a:cs typeface="Nunito"/>
                <a:sym typeface="Nunito"/>
              </a:defRPr>
            </a:lvl5pPr>
            <a:lvl6pPr lvl="5" rtl="0" algn="r">
              <a:buNone/>
              <a:defRPr sz="1000">
                <a:solidFill>
                  <a:schemeClr val="dk2"/>
                </a:solidFill>
                <a:latin typeface="Nunito"/>
                <a:ea typeface="Nunito"/>
                <a:cs typeface="Nunito"/>
                <a:sym typeface="Nunito"/>
              </a:defRPr>
            </a:lvl6pPr>
            <a:lvl7pPr lvl="6" rtl="0" algn="r">
              <a:buNone/>
              <a:defRPr sz="1000">
                <a:solidFill>
                  <a:schemeClr val="dk2"/>
                </a:solidFill>
                <a:latin typeface="Nunito"/>
                <a:ea typeface="Nunito"/>
                <a:cs typeface="Nunito"/>
                <a:sym typeface="Nunito"/>
              </a:defRPr>
            </a:lvl7pPr>
            <a:lvl8pPr lvl="7" rtl="0" algn="r">
              <a:buNone/>
              <a:defRPr sz="1000">
                <a:solidFill>
                  <a:schemeClr val="dk2"/>
                </a:solidFill>
                <a:latin typeface="Nunito"/>
                <a:ea typeface="Nunito"/>
                <a:cs typeface="Nunito"/>
                <a:sym typeface="Nunito"/>
              </a:defRPr>
            </a:lvl8pPr>
            <a:lvl9pPr lvl="8" rtl="0"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3.png"/><Relationship Id="rId5" Type="http://schemas.openxmlformats.org/officeDocument/2006/relationships/image" Target="../media/image14.jpg"/><Relationship Id="rId6" Type="http://schemas.openxmlformats.org/officeDocument/2006/relationships/image" Target="../media/image19.jpg"/><Relationship Id="rId7" Type="http://schemas.openxmlformats.org/officeDocument/2006/relationships/image" Target="../media/image2.png"/><Relationship Id="rId8"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2.jpg"/><Relationship Id="rId6" Type="http://schemas.openxmlformats.org/officeDocument/2006/relationships/image" Target="../media/image4.jp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6.png"/><Relationship Id="rId9" Type="http://schemas.openxmlformats.org/officeDocument/2006/relationships/image" Target="../media/image1.png"/><Relationship Id="rId5" Type="http://schemas.openxmlformats.org/officeDocument/2006/relationships/image" Target="../media/image5.jpg"/><Relationship Id="rId6" Type="http://schemas.openxmlformats.org/officeDocument/2006/relationships/image" Target="../media/image9.jpg"/><Relationship Id="rId7" Type="http://schemas.openxmlformats.org/officeDocument/2006/relationships/image" Target="../media/image7.jpg"/><Relationship Id="rId8"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00FF"/>
        </a:solidFill>
      </p:bgPr>
    </p:bg>
    <p:spTree>
      <p:nvGrpSpPr>
        <p:cNvPr id="94" name="Shape 94"/>
        <p:cNvGrpSpPr/>
        <p:nvPr/>
      </p:nvGrpSpPr>
      <p:grpSpPr>
        <a:xfrm>
          <a:off x="0" y="0"/>
          <a:ext cx="0" cy="0"/>
          <a:chOff x="0" y="0"/>
          <a:chExt cx="0" cy="0"/>
        </a:xfrm>
      </p:grpSpPr>
      <p:sp>
        <p:nvSpPr>
          <p:cNvPr id="95" name="Google Shape;95;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7200"/>
              <a:t>Budgeting</a:t>
            </a:r>
            <a:r>
              <a:rPr lang="en"/>
              <a:t> </a:t>
            </a:r>
            <a:endParaRPr/>
          </a:p>
        </p:txBody>
      </p:sp>
      <p:sp>
        <p:nvSpPr>
          <p:cNvPr id="96" name="Google Shape;96;p13"/>
          <p:cNvSpPr txBox="1"/>
          <p:nvPr/>
        </p:nvSpPr>
        <p:spPr>
          <a:xfrm>
            <a:off x="1955700" y="3096025"/>
            <a:ext cx="5232600" cy="8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77A756"/>
                </a:solidFill>
                <a:latin typeface="Merriweather"/>
                <a:ea typeface="Merriweather"/>
                <a:cs typeface="Merriweather"/>
                <a:sym typeface="Merriweather"/>
              </a:rPr>
              <a:t>Personal Finance Lab</a:t>
            </a:r>
            <a:endParaRPr b="1">
              <a:solidFill>
                <a:srgbClr val="77A756"/>
              </a:solidFill>
              <a:latin typeface="Merriweather"/>
              <a:ea typeface="Merriweather"/>
              <a:cs typeface="Merriweather"/>
              <a:sym typeface="Merriweather"/>
            </a:endParaRPr>
          </a:p>
        </p:txBody>
      </p:sp>
      <p:pic>
        <p:nvPicPr>
          <p:cNvPr id="97" name="Google Shape;97;p13"/>
          <p:cNvPicPr preferRelativeResize="0"/>
          <p:nvPr/>
        </p:nvPicPr>
        <p:blipFill>
          <a:blip r:embed="rId3">
            <a:alphaModFix/>
          </a:blip>
          <a:stretch>
            <a:fillRect/>
          </a:stretch>
        </p:blipFill>
        <p:spPr>
          <a:xfrm>
            <a:off x="7537200" y="3625800"/>
            <a:ext cx="1405325" cy="1303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Budgeting</a:t>
            </a:r>
            <a:r>
              <a:rPr b="1" lang="en"/>
              <a:t> 101 </a:t>
            </a:r>
            <a:endParaRPr b="1"/>
          </a:p>
        </p:txBody>
      </p:sp>
      <p:sp>
        <p:nvSpPr>
          <p:cNvPr id="103" name="Google Shape;103;p14"/>
          <p:cNvSpPr txBox="1"/>
          <p:nvPr>
            <p:ph idx="1" type="body"/>
          </p:nvPr>
        </p:nvSpPr>
        <p:spPr>
          <a:xfrm>
            <a:off x="338550" y="1189550"/>
            <a:ext cx="8466900" cy="289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What? </a:t>
            </a:r>
            <a:endParaRPr b="1" u="sng"/>
          </a:p>
          <a:p>
            <a:pPr indent="-311150" lvl="0" marL="457200" rtl="0" algn="l">
              <a:spcBef>
                <a:spcPts val="1600"/>
              </a:spcBef>
              <a:spcAft>
                <a:spcPts val="0"/>
              </a:spcAft>
              <a:buSzPts val="1300"/>
              <a:buChar char="●"/>
            </a:pPr>
            <a:r>
              <a:rPr lang="en"/>
              <a:t>A budget is a personal document where you list your planned expenses and planned income. The purpose of a budget varies on the type but the main purpose is to see where your money is being spent and to plan saving. </a:t>
            </a:r>
            <a:endParaRPr/>
          </a:p>
          <a:p>
            <a:pPr indent="0" lvl="0" marL="0" rtl="0" algn="l">
              <a:spcBef>
                <a:spcPts val="1600"/>
              </a:spcBef>
              <a:spcAft>
                <a:spcPts val="0"/>
              </a:spcAft>
              <a:buNone/>
            </a:pPr>
            <a:r>
              <a:rPr b="1" lang="en" u="sng"/>
              <a:t>When? </a:t>
            </a:r>
            <a:endParaRPr b="1" u="sng"/>
          </a:p>
          <a:p>
            <a:pPr indent="-311150" lvl="0" marL="457200" rtl="0" algn="l">
              <a:spcBef>
                <a:spcPts val="1600"/>
              </a:spcBef>
              <a:spcAft>
                <a:spcPts val="0"/>
              </a:spcAft>
              <a:buSzPts val="1300"/>
              <a:buChar char="●"/>
            </a:pPr>
            <a:r>
              <a:rPr lang="en"/>
              <a:t>There are two main types of budgets, a project budget and a living budget. A project budget can be used to plan for </a:t>
            </a:r>
            <a:r>
              <a:rPr lang="en"/>
              <a:t>various things like buying a car or comparing apartment costs. You can use a living budget to see where your money is being spent each month and to increase your savings. </a:t>
            </a:r>
            <a:endParaRPr/>
          </a:p>
          <a:p>
            <a:pPr indent="0" lvl="0" marL="0" rtl="0" algn="l">
              <a:spcBef>
                <a:spcPts val="1600"/>
              </a:spcBef>
              <a:spcAft>
                <a:spcPts val="0"/>
              </a:spcAft>
              <a:buNone/>
            </a:pPr>
            <a:r>
              <a:rPr b="1" lang="en" u="sng"/>
              <a:t>Who? </a:t>
            </a:r>
            <a:endParaRPr b="1" u="sng"/>
          </a:p>
          <a:p>
            <a:pPr indent="-311150" lvl="0" marL="457200" rtl="0" algn="l">
              <a:spcBef>
                <a:spcPts val="1600"/>
              </a:spcBef>
              <a:spcAft>
                <a:spcPts val="0"/>
              </a:spcAft>
              <a:buSzPts val="1300"/>
              <a:buChar char="●"/>
            </a:pPr>
            <a:r>
              <a:rPr lang="en"/>
              <a:t>Everyone should have some type of budget. A budget will help you stay on track with both your short and long term spending and saving goals. </a:t>
            </a:r>
            <a:endParaRPr/>
          </a:p>
        </p:txBody>
      </p:sp>
      <p:pic>
        <p:nvPicPr>
          <p:cNvPr id="104" name="Google Shape;104;p14"/>
          <p:cNvPicPr preferRelativeResize="0"/>
          <p:nvPr/>
        </p:nvPicPr>
        <p:blipFill>
          <a:blip r:embed="rId3">
            <a:alphaModFix/>
          </a:blip>
          <a:stretch>
            <a:fillRect/>
          </a:stretch>
        </p:blipFill>
        <p:spPr>
          <a:xfrm>
            <a:off x="7745650" y="260924"/>
            <a:ext cx="1147400" cy="114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5"/>
          <p:cNvSpPr txBox="1"/>
          <p:nvPr>
            <p:ph type="title"/>
          </p:nvPr>
        </p:nvSpPr>
        <p:spPr>
          <a:xfrm>
            <a:off x="383925" y="4895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Project Budget </a:t>
            </a:r>
            <a:endParaRPr b="1"/>
          </a:p>
        </p:txBody>
      </p:sp>
      <p:sp>
        <p:nvSpPr>
          <p:cNvPr id="110" name="Google Shape;110;p15"/>
          <p:cNvSpPr txBox="1"/>
          <p:nvPr>
            <p:ph idx="1" type="body"/>
          </p:nvPr>
        </p:nvSpPr>
        <p:spPr>
          <a:xfrm>
            <a:off x="245025" y="1335425"/>
            <a:ext cx="8466900" cy="31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When? </a:t>
            </a:r>
            <a:endParaRPr b="1" u="sng"/>
          </a:p>
          <a:p>
            <a:pPr indent="-311150" lvl="0" marL="457200" rtl="0" algn="l">
              <a:spcBef>
                <a:spcPts val="1600"/>
              </a:spcBef>
              <a:spcAft>
                <a:spcPts val="0"/>
              </a:spcAft>
              <a:buSzPts val="1300"/>
              <a:buChar char="●"/>
            </a:pPr>
            <a:r>
              <a:rPr lang="en"/>
              <a:t>Here are some of the reasons that someone would create a project budget comparing apartments, planning a vacation, paying off short-term debt or planning for college. All of these tasks cost larger amounts of money and take more time to pay off. This is why it is important to create a separate budget to cover these projects.  </a:t>
            </a:r>
            <a:endParaRPr/>
          </a:p>
          <a:p>
            <a:pPr indent="0" lvl="0" marL="0" rtl="0" algn="l">
              <a:spcBef>
                <a:spcPts val="1600"/>
              </a:spcBef>
              <a:spcAft>
                <a:spcPts val="0"/>
              </a:spcAft>
              <a:buNone/>
            </a:pPr>
            <a:r>
              <a:rPr b="1" lang="en" u="sng"/>
              <a:t>Parts of a  Project Budget: </a:t>
            </a:r>
            <a:endParaRPr b="1" u="sng"/>
          </a:p>
          <a:p>
            <a:pPr indent="-311150" lvl="0" marL="457200" rtl="0" algn="l">
              <a:lnSpc>
                <a:spcPct val="140000"/>
              </a:lnSpc>
              <a:spcBef>
                <a:spcPts val="1600"/>
              </a:spcBef>
              <a:spcAft>
                <a:spcPts val="0"/>
              </a:spcAft>
              <a:buClr>
                <a:srgbClr val="000000"/>
              </a:buClr>
              <a:buSzPts val="1300"/>
              <a:buFont typeface="Calibri"/>
              <a:buChar char="●"/>
            </a:pPr>
            <a:r>
              <a:rPr lang="en">
                <a:solidFill>
                  <a:srgbClr val="000000"/>
                </a:solidFill>
              </a:rPr>
              <a:t>Itemized list of known expenses for this period in time</a:t>
            </a:r>
            <a:endParaRPr>
              <a:solidFill>
                <a:srgbClr val="000000"/>
              </a:solidFill>
            </a:endParaRPr>
          </a:p>
          <a:p>
            <a:pPr indent="-311150" lvl="0" marL="457200" rtl="0" algn="l">
              <a:lnSpc>
                <a:spcPct val="140000"/>
              </a:lnSpc>
              <a:spcBef>
                <a:spcPts val="0"/>
              </a:spcBef>
              <a:spcAft>
                <a:spcPts val="0"/>
              </a:spcAft>
              <a:buClr>
                <a:srgbClr val="000000"/>
              </a:buClr>
              <a:buSzPts val="1300"/>
              <a:buFont typeface="Calibri"/>
              <a:buChar char="●"/>
            </a:pPr>
            <a:r>
              <a:rPr lang="en">
                <a:solidFill>
                  <a:srgbClr val="000000"/>
                </a:solidFill>
              </a:rPr>
              <a:t>Surplus – the total income minus the total expenses</a:t>
            </a:r>
            <a:endParaRPr>
              <a:solidFill>
                <a:srgbClr val="000000"/>
              </a:solidFill>
            </a:endParaRPr>
          </a:p>
          <a:p>
            <a:pPr indent="-298450" lvl="0" marL="457200" rtl="0" algn="l">
              <a:lnSpc>
                <a:spcPct val="140000"/>
              </a:lnSpc>
              <a:spcBef>
                <a:spcPts val="0"/>
              </a:spcBef>
              <a:spcAft>
                <a:spcPts val="0"/>
              </a:spcAft>
              <a:buClr>
                <a:srgbClr val="000000"/>
              </a:buClr>
              <a:buSzPts val="1100"/>
              <a:buFont typeface="Arial"/>
              <a:buChar char="●"/>
            </a:pPr>
            <a:r>
              <a:rPr lang="en">
                <a:solidFill>
                  <a:srgbClr val="000000"/>
                </a:solidFill>
              </a:rPr>
              <a:t>Total expected income or starting cash you have to allocate to this period in time</a:t>
            </a:r>
            <a:endParaRPr/>
          </a:p>
        </p:txBody>
      </p:sp>
      <p:pic>
        <p:nvPicPr>
          <p:cNvPr id="111" name="Google Shape;111;p15"/>
          <p:cNvPicPr preferRelativeResize="0"/>
          <p:nvPr/>
        </p:nvPicPr>
        <p:blipFill>
          <a:blip r:embed="rId3">
            <a:alphaModFix/>
          </a:blip>
          <a:stretch>
            <a:fillRect/>
          </a:stretch>
        </p:blipFill>
        <p:spPr>
          <a:xfrm>
            <a:off x="6974150" y="3617675"/>
            <a:ext cx="1869450" cy="1246300"/>
          </a:xfrm>
          <a:prstGeom prst="rect">
            <a:avLst/>
          </a:prstGeom>
          <a:noFill/>
          <a:ln>
            <a:noFill/>
          </a:ln>
        </p:spPr>
      </p:pic>
      <p:pic>
        <p:nvPicPr>
          <p:cNvPr id="112" name="Google Shape;112;p15"/>
          <p:cNvPicPr preferRelativeResize="0"/>
          <p:nvPr/>
        </p:nvPicPr>
        <p:blipFill>
          <a:blip r:embed="rId4">
            <a:alphaModFix/>
          </a:blip>
          <a:stretch>
            <a:fillRect/>
          </a:stretch>
        </p:blipFill>
        <p:spPr>
          <a:xfrm>
            <a:off x="7785225" y="241149"/>
            <a:ext cx="1147400" cy="114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364150" y="3411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Example of Project Budget</a:t>
            </a:r>
            <a:endParaRPr b="1"/>
          </a:p>
        </p:txBody>
      </p:sp>
      <p:graphicFrame>
        <p:nvGraphicFramePr>
          <p:cNvPr id="118" name="Google Shape;118;p16"/>
          <p:cNvGraphicFramePr/>
          <p:nvPr/>
        </p:nvGraphicFramePr>
        <p:xfrm>
          <a:off x="4097200" y="1453450"/>
          <a:ext cx="3000000" cy="3000000"/>
        </p:xfrm>
        <a:graphic>
          <a:graphicData uri="http://schemas.openxmlformats.org/drawingml/2006/table">
            <a:tbl>
              <a:tblPr>
                <a:noFill/>
                <a:tableStyleId>{7487AC10-B132-4FEC-B9D4-436481ADEBFA}</a:tableStyleId>
              </a:tblPr>
              <a:tblGrid>
                <a:gridCol w="1145275"/>
                <a:gridCol w="710025"/>
                <a:gridCol w="789175"/>
                <a:gridCol w="1066125"/>
                <a:gridCol w="927650"/>
              </a:tblGrid>
              <a:tr h="625000">
                <a:tc>
                  <a:txBody>
                    <a:bodyPr/>
                    <a:lstStyle/>
                    <a:p>
                      <a:pPr indent="0" lvl="0" marL="0" rtl="0" algn="l">
                        <a:spcBef>
                          <a:spcPts val="0"/>
                        </a:spcBef>
                        <a:spcAft>
                          <a:spcPts val="0"/>
                        </a:spcAft>
                        <a:buNone/>
                      </a:pPr>
                      <a:r>
                        <a:rPr lang="en"/>
                        <a:t>Apartment</a:t>
                      </a:r>
                      <a:r>
                        <a:rPr lang="en"/>
                        <a:t> </a:t>
                      </a:r>
                      <a:endParaRPr/>
                    </a:p>
                  </a:txBody>
                  <a:tcPr marT="91425" marB="91425" marR="91425" marL="91425"/>
                </a:tc>
                <a:tc>
                  <a:txBody>
                    <a:bodyPr/>
                    <a:lstStyle/>
                    <a:p>
                      <a:pPr indent="0" lvl="0" marL="0" rtl="0" algn="l">
                        <a:spcBef>
                          <a:spcPts val="0"/>
                        </a:spcBef>
                        <a:spcAft>
                          <a:spcPts val="0"/>
                        </a:spcAft>
                        <a:buNone/>
                      </a:pPr>
                      <a:r>
                        <a:rPr lang="en"/>
                        <a:t>Rent</a:t>
                      </a:r>
                      <a:endParaRPr/>
                    </a:p>
                  </a:txBody>
                  <a:tcPr marT="91425" marB="91425" marR="91425" marL="91425"/>
                </a:tc>
                <a:tc>
                  <a:txBody>
                    <a:bodyPr/>
                    <a:lstStyle/>
                    <a:p>
                      <a:pPr indent="0" lvl="0" marL="0" rtl="0" algn="l">
                        <a:spcBef>
                          <a:spcPts val="0"/>
                        </a:spcBef>
                        <a:spcAft>
                          <a:spcPts val="0"/>
                        </a:spcAft>
                        <a:buNone/>
                      </a:pPr>
                      <a:r>
                        <a:rPr lang="en"/>
                        <a:t>Water</a:t>
                      </a:r>
                      <a:endParaRPr/>
                    </a:p>
                  </a:txBody>
                  <a:tcPr marT="91425" marB="91425" marR="91425" marL="91425"/>
                </a:tc>
                <a:tc>
                  <a:txBody>
                    <a:bodyPr/>
                    <a:lstStyle/>
                    <a:p>
                      <a:pPr indent="0" lvl="0" marL="0" rtl="0" algn="l">
                        <a:spcBef>
                          <a:spcPts val="0"/>
                        </a:spcBef>
                        <a:spcAft>
                          <a:spcPts val="0"/>
                        </a:spcAft>
                        <a:buNone/>
                      </a:pPr>
                      <a:r>
                        <a:rPr lang="en"/>
                        <a:t>Insurance </a:t>
                      </a:r>
                      <a:endParaRPr/>
                    </a:p>
                  </a:txBody>
                  <a:tcPr marT="91425" marB="91425" marR="91425" marL="91425"/>
                </a:tc>
                <a:tc>
                  <a:txBody>
                    <a:bodyPr/>
                    <a:lstStyle/>
                    <a:p>
                      <a:pPr indent="0" lvl="0" marL="0" rtl="0" algn="l">
                        <a:spcBef>
                          <a:spcPts val="0"/>
                        </a:spcBef>
                        <a:spcAft>
                          <a:spcPts val="0"/>
                        </a:spcAft>
                        <a:buNone/>
                      </a:pPr>
                      <a:r>
                        <a:rPr lang="en"/>
                        <a:t>Total</a:t>
                      </a:r>
                      <a:endParaRPr/>
                    </a:p>
                  </a:txBody>
                  <a:tcPr marT="91425" marB="91425" marR="91425" marL="91425"/>
                </a:tc>
              </a:tr>
              <a:tr h="625000">
                <a:tc>
                  <a:txBody>
                    <a:bodyPr/>
                    <a:lstStyle/>
                    <a:p>
                      <a:pPr indent="0" lvl="0" marL="0" rtl="0" algn="l">
                        <a:spcBef>
                          <a:spcPts val="0"/>
                        </a:spcBef>
                        <a:spcAft>
                          <a:spcPts val="0"/>
                        </a:spcAft>
                        <a:buNone/>
                      </a:pPr>
                      <a:r>
                        <a:rPr lang="en"/>
                        <a:t>Apartment 1</a:t>
                      </a:r>
                      <a:endParaRPr/>
                    </a:p>
                  </a:txBody>
                  <a:tcPr marT="91425" marB="91425" marR="91425" marL="91425"/>
                </a:tc>
                <a:tc>
                  <a:txBody>
                    <a:bodyPr/>
                    <a:lstStyle/>
                    <a:p>
                      <a:pPr indent="0" lvl="0" marL="0" rtl="0" algn="l">
                        <a:spcBef>
                          <a:spcPts val="0"/>
                        </a:spcBef>
                        <a:spcAft>
                          <a:spcPts val="0"/>
                        </a:spcAft>
                        <a:buNone/>
                      </a:pPr>
                      <a:r>
                        <a:rPr lang="en"/>
                        <a:t>$550</a:t>
                      </a:r>
                      <a:endParaRPr/>
                    </a:p>
                  </a:txBody>
                  <a:tcPr marT="91425" marB="91425" marR="91425" marL="91425"/>
                </a:tc>
                <a:tc>
                  <a:txBody>
                    <a:bodyPr/>
                    <a:lstStyle/>
                    <a:p>
                      <a:pPr indent="0" lvl="0" marL="0" rtl="0" algn="l">
                        <a:spcBef>
                          <a:spcPts val="0"/>
                        </a:spcBef>
                        <a:spcAft>
                          <a:spcPts val="0"/>
                        </a:spcAft>
                        <a:buNone/>
                      </a:pPr>
                      <a:r>
                        <a:rPr lang="en"/>
                        <a:t>$125</a:t>
                      </a:r>
                      <a:endParaRPr/>
                    </a:p>
                  </a:txBody>
                  <a:tcPr marT="91425" marB="91425" marR="91425" marL="91425"/>
                </a:tc>
                <a:tc>
                  <a:txBody>
                    <a:bodyPr/>
                    <a:lstStyle/>
                    <a:p>
                      <a:pPr indent="0" lvl="0" marL="0" rtl="0" algn="l">
                        <a:spcBef>
                          <a:spcPts val="0"/>
                        </a:spcBef>
                        <a:spcAft>
                          <a:spcPts val="0"/>
                        </a:spcAft>
                        <a:buNone/>
                      </a:pPr>
                      <a:r>
                        <a:rPr lang="en"/>
                        <a:t>$85</a:t>
                      </a:r>
                      <a:endParaRPr/>
                    </a:p>
                  </a:txBody>
                  <a:tcPr marT="91425" marB="91425" marR="91425" marL="91425"/>
                </a:tc>
                <a:tc>
                  <a:txBody>
                    <a:bodyPr/>
                    <a:lstStyle/>
                    <a:p>
                      <a:pPr indent="0" lvl="0" marL="0" rtl="0" algn="l">
                        <a:spcBef>
                          <a:spcPts val="0"/>
                        </a:spcBef>
                        <a:spcAft>
                          <a:spcPts val="0"/>
                        </a:spcAft>
                        <a:buNone/>
                      </a:pPr>
                      <a:r>
                        <a:rPr lang="en"/>
                        <a:t>$???</a:t>
                      </a:r>
                      <a:endParaRPr/>
                    </a:p>
                  </a:txBody>
                  <a:tcPr marT="91425" marB="91425" marR="91425" marL="91425"/>
                </a:tc>
              </a:tr>
              <a:tr h="625000">
                <a:tc>
                  <a:txBody>
                    <a:bodyPr/>
                    <a:lstStyle/>
                    <a:p>
                      <a:pPr indent="0" lvl="0" marL="0" rtl="0" algn="l">
                        <a:spcBef>
                          <a:spcPts val="0"/>
                        </a:spcBef>
                        <a:spcAft>
                          <a:spcPts val="0"/>
                        </a:spcAft>
                        <a:buNone/>
                      </a:pPr>
                      <a:r>
                        <a:rPr lang="en"/>
                        <a:t>Apartment 2</a:t>
                      </a:r>
                      <a:endParaRPr/>
                    </a:p>
                  </a:txBody>
                  <a:tcPr marT="91425" marB="91425" marR="91425" marL="91425"/>
                </a:tc>
                <a:tc>
                  <a:txBody>
                    <a:bodyPr/>
                    <a:lstStyle/>
                    <a:p>
                      <a:pPr indent="0" lvl="0" marL="0" rtl="0" algn="l">
                        <a:spcBef>
                          <a:spcPts val="0"/>
                        </a:spcBef>
                        <a:spcAft>
                          <a:spcPts val="0"/>
                        </a:spcAft>
                        <a:buNone/>
                      </a:pPr>
                      <a:r>
                        <a:rPr lang="en"/>
                        <a:t>$600</a:t>
                      </a:r>
                      <a:endParaRPr/>
                    </a:p>
                  </a:txBody>
                  <a:tcPr marT="91425" marB="91425" marR="91425" marL="91425"/>
                </a:tc>
                <a:tc>
                  <a:txBody>
                    <a:bodyPr/>
                    <a:lstStyle/>
                    <a:p>
                      <a:pPr indent="0" lvl="0" marL="0" rtl="0" algn="l">
                        <a:spcBef>
                          <a:spcPts val="0"/>
                        </a:spcBef>
                        <a:spcAft>
                          <a:spcPts val="0"/>
                        </a:spcAft>
                        <a:buNone/>
                      </a:pPr>
                      <a:r>
                        <a:rPr lang="en"/>
                        <a:t>$100</a:t>
                      </a:r>
                      <a:endParaRPr/>
                    </a:p>
                  </a:txBody>
                  <a:tcPr marT="91425" marB="91425" marR="91425" marL="91425"/>
                </a:tc>
                <a:tc>
                  <a:txBody>
                    <a:bodyPr/>
                    <a:lstStyle/>
                    <a:p>
                      <a:pPr indent="0" lvl="0" marL="0" rtl="0" algn="l">
                        <a:spcBef>
                          <a:spcPts val="0"/>
                        </a:spcBef>
                        <a:spcAft>
                          <a:spcPts val="0"/>
                        </a:spcAft>
                        <a:buNone/>
                      </a:pPr>
                      <a:r>
                        <a:rPr lang="en"/>
                        <a:t>$70</a:t>
                      </a:r>
                      <a:endParaRPr/>
                    </a:p>
                  </a:txBody>
                  <a:tcPr marT="91425" marB="91425" marR="91425" marL="91425"/>
                </a:tc>
                <a:tc>
                  <a:txBody>
                    <a:bodyPr/>
                    <a:lstStyle/>
                    <a:p>
                      <a:pPr indent="0" lvl="0" marL="0" rtl="0" algn="l">
                        <a:spcBef>
                          <a:spcPts val="0"/>
                        </a:spcBef>
                        <a:spcAft>
                          <a:spcPts val="0"/>
                        </a:spcAft>
                        <a:buNone/>
                      </a:pPr>
                      <a:r>
                        <a:rPr lang="en"/>
                        <a:t>$???</a:t>
                      </a:r>
                      <a:endParaRPr/>
                    </a:p>
                  </a:txBody>
                  <a:tcPr marT="91425" marB="91425" marR="91425" marL="91425"/>
                </a:tc>
              </a:tr>
            </a:tbl>
          </a:graphicData>
        </a:graphic>
      </p:graphicFrame>
      <p:graphicFrame>
        <p:nvGraphicFramePr>
          <p:cNvPr id="119" name="Google Shape;119;p16"/>
          <p:cNvGraphicFramePr/>
          <p:nvPr/>
        </p:nvGraphicFramePr>
        <p:xfrm>
          <a:off x="4097200" y="3328450"/>
          <a:ext cx="3000000" cy="3000000"/>
        </p:xfrm>
        <a:graphic>
          <a:graphicData uri="http://schemas.openxmlformats.org/drawingml/2006/table">
            <a:tbl>
              <a:tblPr>
                <a:noFill/>
                <a:tableStyleId>{7487AC10-B132-4FEC-B9D4-436481ADEBFA}</a:tableStyleId>
              </a:tblPr>
              <a:tblGrid>
                <a:gridCol w="4638250"/>
              </a:tblGrid>
              <a:tr h="381000">
                <a:tc>
                  <a:txBody>
                    <a:bodyPr/>
                    <a:lstStyle/>
                    <a:p>
                      <a:pPr indent="0" lvl="0" marL="0" rtl="0" algn="l">
                        <a:spcBef>
                          <a:spcPts val="0"/>
                        </a:spcBef>
                        <a:spcAft>
                          <a:spcPts val="0"/>
                        </a:spcAft>
                        <a:buNone/>
                      </a:pPr>
                      <a:r>
                        <a:rPr lang="en"/>
                        <a:t>Income: $1500</a:t>
                      </a:r>
                      <a:endParaRPr/>
                    </a:p>
                  </a:txBody>
                  <a:tcPr marT="91425" marB="91425" marR="91425" marL="91425"/>
                </a:tc>
              </a:tr>
            </a:tbl>
          </a:graphicData>
        </a:graphic>
      </p:graphicFrame>
      <p:pic>
        <p:nvPicPr>
          <p:cNvPr id="120" name="Google Shape;120;p16"/>
          <p:cNvPicPr preferRelativeResize="0"/>
          <p:nvPr/>
        </p:nvPicPr>
        <p:blipFill>
          <a:blip r:embed="rId3">
            <a:alphaModFix/>
          </a:blip>
          <a:stretch>
            <a:fillRect/>
          </a:stretch>
        </p:blipFill>
        <p:spPr>
          <a:xfrm>
            <a:off x="364150" y="1169188"/>
            <a:ext cx="3580650" cy="3161225"/>
          </a:xfrm>
          <a:prstGeom prst="rect">
            <a:avLst/>
          </a:prstGeom>
          <a:noFill/>
          <a:ln>
            <a:noFill/>
          </a:ln>
        </p:spPr>
      </p:pic>
      <p:sp>
        <p:nvSpPr>
          <p:cNvPr id="121" name="Google Shape;121;p16"/>
          <p:cNvSpPr txBox="1"/>
          <p:nvPr/>
        </p:nvSpPr>
        <p:spPr>
          <a:xfrm>
            <a:off x="4729850" y="4015900"/>
            <a:ext cx="3452100" cy="5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Based off this budget which </a:t>
            </a:r>
            <a:r>
              <a:rPr lang="en">
                <a:latin typeface="Calibri"/>
                <a:ea typeface="Calibri"/>
                <a:cs typeface="Calibri"/>
                <a:sym typeface="Calibri"/>
              </a:rPr>
              <a:t>apartment</a:t>
            </a:r>
            <a:r>
              <a:rPr lang="en">
                <a:latin typeface="Calibri"/>
                <a:ea typeface="Calibri"/>
                <a:cs typeface="Calibri"/>
                <a:sym typeface="Calibri"/>
              </a:rPr>
              <a:t> would be better to rent? </a:t>
            </a:r>
            <a:endParaRPr>
              <a:latin typeface="Calibri"/>
              <a:ea typeface="Calibri"/>
              <a:cs typeface="Calibri"/>
              <a:sym typeface="Calibri"/>
            </a:endParaRPr>
          </a:p>
        </p:txBody>
      </p:sp>
      <p:sp>
        <p:nvSpPr>
          <p:cNvPr id="122" name="Google Shape;122;p16"/>
          <p:cNvSpPr/>
          <p:nvPr/>
        </p:nvSpPr>
        <p:spPr>
          <a:xfrm>
            <a:off x="4621450" y="3877425"/>
            <a:ext cx="3946500" cy="880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16"/>
          <p:cNvPicPr preferRelativeResize="0"/>
          <p:nvPr/>
        </p:nvPicPr>
        <p:blipFill>
          <a:blip r:embed="rId4">
            <a:alphaModFix/>
          </a:blip>
          <a:stretch>
            <a:fillRect/>
          </a:stretch>
        </p:blipFill>
        <p:spPr>
          <a:xfrm>
            <a:off x="7768225" y="244749"/>
            <a:ext cx="1147400" cy="114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7"/>
          <p:cNvSpPr txBox="1"/>
          <p:nvPr>
            <p:ph type="title"/>
          </p:nvPr>
        </p:nvSpPr>
        <p:spPr>
          <a:xfrm>
            <a:off x="621725" y="3943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Living Budget</a:t>
            </a:r>
            <a:endParaRPr b="1"/>
          </a:p>
        </p:txBody>
      </p:sp>
      <p:sp>
        <p:nvSpPr>
          <p:cNvPr id="129" name="Google Shape;129;p17"/>
          <p:cNvSpPr txBox="1"/>
          <p:nvPr>
            <p:ph idx="1" type="body"/>
          </p:nvPr>
        </p:nvSpPr>
        <p:spPr>
          <a:xfrm>
            <a:off x="338550" y="1144650"/>
            <a:ext cx="8466900" cy="31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What? </a:t>
            </a:r>
            <a:endParaRPr b="1" u="sng"/>
          </a:p>
          <a:p>
            <a:pPr indent="-311150" lvl="0" marL="457200" rtl="0" algn="l">
              <a:lnSpc>
                <a:spcPct val="140000"/>
              </a:lnSpc>
              <a:spcBef>
                <a:spcPts val="1600"/>
              </a:spcBef>
              <a:spcAft>
                <a:spcPts val="0"/>
              </a:spcAft>
              <a:buClr>
                <a:srgbClr val="000000"/>
              </a:buClr>
              <a:buSzPts val="1300"/>
              <a:buFont typeface="Calibri"/>
              <a:buChar char="●"/>
            </a:pPr>
            <a:r>
              <a:rPr lang="en">
                <a:solidFill>
                  <a:srgbClr val="000000"/>
                </a:solidFill>
              </a:rPr>
              <a:t>A living budget tracks and records your expenses on a month to month time frame to see where you are spending your money and where you can save a few dollars. </a:t>
            </a:r>
            <a:endParaRPr>
              <a:solidFill>
                <a:srgbClr val="000000"/>
              </a:solidFill>
            </a:endParaRPr>
          </a:p>
          <a:p>
            <a:pPr indent="-311150" lvl="0" marL="457200" rtl="0" algn="l">
              <a:lnSpc>
                <a:spcPct val="140000"/>
              </a:lnSpc>
              <a:spcBef>
                <a:spcPts val="0"/>
              </a:spcBef>
              <a:spcAft>
                <a:spcPts val="0"/>
              </a:spcAft>
              <a:buClr>
                <a:srgbClr val="000000"/>
              </a:buClr>
              <a:buSzPts val="1300"/>
              <a:buFont typeface="Calibri"/>
              <a:buChar char="●"/>
            </a:pPr>
            <a:r>
              <a:rPr lang="en">
                <a:solidFill>
                  <a:srgbClr val="000000"/>
                </a:solidFill>
              </a:rPr>
              <a:t>A living budget is a breathing and changing document that is meant to grow and change over time. It is important to sit down at the start of the month to adjust your budget to ensure the most saving.  </a:t>
            </a:r>
            <a:endParaRPr>
              <a:solidFill>
                <a:srgbClr val="000000"/>
              </a:solidFill>
            </a:endParaRPr>
          </a:p>
          <a:p>
            <a:pPr indent="0" lvl="0" marL="0" rtl="0" algn="l">
              <a:lnSpc>
                <a:spcPct val="140000"/>
              </a:lnSpc>
              <a:spcBef>
                <a:spcPts val="1900"/>
              </a:spcBef>
              <a:spcAft>
                <a:spcPts val="0"/>
              </a:spcAft>
              <a:buNone/>
            </a:pPr>
            <a:r>
              <a:rPr b="1" lang="en" u="sng">
                <a:solidFill>
                  <a:srgbClr val="000000"/>
                </a:solidFill>
              </a:rPr>
              <a:t>Part of a Living Budget:</a:t>
            </a:r>
            <a:endParaRPr b="1" u="sng">
              <a:solidFill>
                <a:srgbClr val="000000"/>
              </a:solidFill>
            </a:endParaRPr>
          </a:p>
          <a:p>
            <a:pPr indent="-311150" lvl="0" marL="457200" rtl="0" algn="l">
              <a:lnSpc>
                <a:spcPct val="140000"/>
              </a:lnSpc>
              <a:spcBef>
                <a:spcPts val="1900"/>
              </a:spcBef>
              <a:spcAft>
                <a:spcPts val="0"/>
              </a:spcAft>
              <a:buClr>
                <a:srgbClr val="000000"/>
              </a:buClr>
              <a:buSzPts val="1300"/>
              <a:buChar char="●"/>
            </a:pPr>
            <a:r>
              <a:rPr lang="en">
                <a:solidFill>
                  <a:srgbClr val="000000"/>
                </a:solidFill>
              </a:rPr>
              <a:t>Regular monthly income (things like your paycheck)</a:t>
            </a:r>
            <a:endParaRPr>
              <a:solidFill>
                <a:srgbClr val="000000"/>
              </a:solidFill>
            </a:endParaRPr>
          </a:p>
          <a:p>
            <a:pPr indent="-311150" lvl="0" marL="457200" rtl="0" algn="l">
              <a:lnSpc>
                <a:spcPct val="140000"/>
              </a:lnSpc>
              <a:spcBef>
                <a:spcPts val="0"/>
              </a:spcBef>
              <a:spcAft>
                <a:spcPts val="0"/>
              </a:spcAft>
              <a:buClr>
                <a:srgbClr val="000000"/>
              </a:buClr>
              <a:buSzPts val="1300"/>
              <a:buChar char="●"/>
            </a:pPr>
            <a:r>
              <a:rPr lang="en">
                <a:solidFill>
                  <a:srgbClr val="000000"/>
                </a:solidFill>
              </a:rPr>
              <a:t>Variable income (gifts, one-off payments, ect)</a:t>
            </a:r>
            <a:endParaRPr>
              <a:solidFill>
                <a:srgbClr val="000000"/>
              </a:solidFill>
            </a:endParaRPr>
          </a:p>
          <a:p>
            <a:pPr indent="-311150" lvl="0" marL="457200" rtl="0" algn="l">
              <a:lnSpc>
                <a:spcPct val="140000"/>
              </a:lnSpc>
              <a:spcBef>
                <a:spcPts val="0"/>
              </a:spcBef>
              <a:spcAft>
                <a:spcPts val="0"/>
              </a:spcAft>
              <a:buClr>
                <a:srgbClr val="000000"/>
              </a:buClr>
              <a:buSzPts val="1300"/>
              <a:buChar char="●"/>
            </a:pPr>
            <a:r>
              <a:rPr lang="en">
                <a:solidFill>
                  <a:srgbClr val="000000"/>
                </a:solidFill>
              </a:rPr>
              <a:t>Regular monthly expenses</a:t>
            </a:r>
            <a:endParaRPr>
              <a:solidFill>
                <a:srgbClr val="000000"/>
              </a:solidFill>
            </a:endParaRPr>
          </a:p>
          <a:p>
            <a:pPr indent="-311150" lvl="0" marL="457200" rtl="0" algn="l">
              <a:lnSpc>
                <a:spcPct val="140000"/>
              </a:lnSpc>
              <a:spcBef>
                <a:spcPts val="0"/>
              </a:spcBef>
              <a:spcAft>
                <a:spcPts val="0"/>
              </a:spcAft>
              <a:buClr>
                <a:srgbClr val="000000"/>
              </a:buClr>
              <a:buSzPts val="1300"/>
              <a:buChar char="●"/>
            </a:pPr>
            <a:r>
              <a:rPr lang="en">
                <a:solidFill>
                  <a:srgbClr val="000000"/>
                </a:solidFill>
              </a:rPr>
              <a:t>Regular contributions to savings or other financial goals</a:t>
            </a:r>
            <a:endParaRPr>
              <a:solidFill>
                <a:srgbClr val="000000"/>
              </a:solidFill>
            </a:endParaRPr>
          </a:p>
          <a:p>
            <a:pPr indent="-311150" lvl="0" marL="457200" rtl="0" algn="l">
              <a:lnSpc>
                <a:spcPct val="140000"/>
              </a:lnSpc>
              <a:spcBef>
                <a:spcPts val="0"/>
              </a:spcBef>
              <a:spcAft>
                <a:spcPts val="0"/>
              </a:spcAft>
              <a:buClr>
                <a:srgbClr val="000000"/>
              </a:buClr>
              <a:buSzPts val="1300"/>
              <a:buChar char="●"/>
            </a:pPr>
            <a:r>
              <a:rPr lang="en">
                <a:solidFill>
                  <a:srgbClr val="000000"/>
                </a:solidFill>
              </a:rPr>
              <a:t>Expected variable expenses</a:t>
            </a:r>
            <a:endParaRPr>
              <a:solidFill>
                <a:srgbClr val="000000"/>
              </a:solidFill>
            </a:endParaRPr>
          </a:p>
          <a:p>
            <a:pPr indent="0" lvl="0" marL="0" rtl="0" algn="l">
              <a:spcBef>
                <a:spcPts val="0"/>
              </a:spcBef>
              <a:spcAft>
                <a:spcPts val="1600"/>
              </a:spcAft>
              <a:buNone/>
            </a:pPr>
            <a:r>
              <a:t/>
            </a:r>
            <a:endParaRPr/>
          </a:p>
        </p:txBody>
      </p:sp>
      <p:pic>
        <p:nvPicPr>
          <p:cNvPr id="130" name="Google Shape;130;p17"/>
          <p:cNvPicPr preferRelativeResize="0"/>
          <p:nvPr/>
        </p:nvPicPr>
        <p:blipFill>
          <a:blip r:embed="rId3">
            <a:alphaModFix/>
          </a:blip>
          <a:stretch>
            <a:fillRect/>
          </a:stretch>
        </p:blipFill>
        <p:spPr>
          <a:xfrm>
            <a:off x="5979823" y="2858576"/>
            <a:ext cx="2681551" cy="1978274"/>
          </a:xfrm>
          <a:prstGeom prst="rect">
            <a:avLst/>
          </a:prstGeom>
          <a:noFill/>
          <a:ln>
            <a:noFill/>
          </a:ln>
        </p:spPr>
      </p:pic>
      <p:pic>
        <p:nvPicPr>
          <p:cNvPr id="131" name="Google Shape;131;p17"/>
          <p:cNvPicPr preferRelativeResize="0"/>
          <p:nvPr/>
        </p:nvPicPr>
        <p:blipFill>
          <a:blip r:embed="rId4">
            <a:alphaModFix/>
          </a:blip>
          <a:stretch>
            <a:fillRect/>
          </a:stretch>
        </p:blipFill>
        <p:spPr>
          <a:xfrm>
            <a:off x="7785225" y="251024"/>
            <a:ext cx="1147400" cy="1147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8"/>
          <p:cNvSpPr txBox="1"/>
          <p:nvPr>
            <p:ph type="title"/>
          </p:nvPr>
        </p:nvSpPr>
        <p:spPr>
          <a:xfrm>
            <a:off x="575850" y="6767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Wants vs Needs </a:t>
            </a:r>
            <a:endParaRPr b="1"/>
          </a:p>
        </p:txBody>
      </p:sp>
      <p:sp>
        <p:nvSpPr>
          <p:cNvPr id="137" name="Google Shape;137;p18"/>
          <p:cNvSpPr txBox="1"/>
          <p:nvPr>
            <p:ph idx="1" type="body"/>
          </p:nvPr>
        </p:nvSpPr>
        <p:spPr>
          <a:xfrm>
            <a:off x="332550" y="1402775"/>
            <a:ext cx="7992300" cy="3480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sz="1400">
                <a:solidFill>
                  <a:srgbClr val="000000"/>
                </a:solidFill>
              </a:rPr>
              <a:t>A </a:t>
            </a:r>
            <a:r>
              <a:rPr b="1" lang="en" sz="1400">
                <a:solidFill>
                  <a:srgbClr val="000000"/>
                </a:solidFill>
              </a:rPr>
              <a:t>need </a:t>
            </a:r>
            <a:r>
              <a:rPr lang="en" sz="1400">
                <a:solidFill>
                  <a:srgbClr val="000000"/>
                </a:solidFill>
              </a:rPr>
              <a:t>is something that you cannot live without i.e. water, food for fuel, warmth.</a:t>
            </a:r>
            <a:endParaRPr sz="1400">
              <a:solidFill>
                <a:srgbClr val="000000"/>
              </a:solidFill>
            </a:endParaRPr>
          </a:p>
          <a:p>
            <a:pPr indent="0" lvl="0" marL="0" rtl="0" algn="l">
              <a:spcBef>
                <a:spcPts val="0"/>
              </a:spcBef>
              <a:spcAft>
                <a:spcPts val="0"/>
              </a:spcAft>
              <a:buNone/>
            </a:pPr>
            <a:r>
              <a:t/>
            </a:r>
            <a:endParaRPr sz="1800">
              <a:solidFill>
                <a:srgbClr val="000000"/>
              </a:solidFill>
            </a:endParaRPr>
          </a:p>
          <a:p>
            <a:pPr indent="0" lvl="0" marL="0" rtl="0" algn="l">
              <a:spcBef>
                <a:spcPts val="0"/>
              </a:spcBef>
              <a:spcAft>
                <a:spcPts val="0"/>
              </a:spcAft>
              <a:buNone/>
            </a:pPr>
            <a:r>
              <a:t/>
            </a:r>
            <a:endParaRPr sz="1800">
              <a:solidFill>
                <a:srgbClr val="000000"/>
              </a:solidFill>
            </a:endParaRPr>
          </a:p>
          <a:p>
            <a:pPr indent="0" lvl="0" marL="0" rtl="0" algn="l">
              <a:spcBef>
                <a:spcPts val="0"/>
              </a:spcBef>
              <a:spcAft>
                <a:spcPts val="0"/>
              </a:spcAft>
              <a:buNone/>
            </a:pPr>
            <a:r>
              <a:t/>
            </a:r>
            <a:endParaRPr sz="18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A </a:t>
            </a:r>
            <a:r>
              <a:rPr b="1" lang="en" sz="1400">
                <a:solidFill>
                  <a:srgbClr val="000000"/>
                </a:solidFill>
              </a:rPr>
              <a:t>want </a:t>
            </a:r>
            <a:r>
              <a:rPr lang="en" sz="1400">
                <a:solidFill>
                  <a:srgbClr val="000000"/>
                </a:solidFill>
              </a:rPr>
              <a:t>is something that is a luxury. Without it, you will still manage to survive.I.e. tennis racket, new purse, wrist  watch, etc. </a:t>
            </a:r>
            <a:endParaRPr sz="1400">
              <a:solidFill>
                <a:srgbClr val="000000"/>
              </a:solidFill>
            </a:endParaRPr>
          </a:p>
          <a:p>
            <a:pPr indent="0" lvl="0" marL="914400" rtl="0" algn="l">
              <a:spcBef>
                <a:spcPts val="0"/>
              </a:spcBef>
              <a:spcAft>
                <a:spcPts val="0"/>
              </a:spcAft>
              <a:buNone/>
            </a:pPr>
            <a:r>
              <a:t/>
            </a:r>
            <a:endParaRPr sz="1800">
              <a:solidFill>
                <a:srgbClr val="000000"/>
              </a:solidFill>
            </a:endParaRPr>
          </a:p>
        </p:txBody>
      </p:sp>
      <p:pic>
        <p:nvPicPr>
          <p:cNvPr id="138" name="Google Shape;138;p18"/>
          <p:cNvPicPr preferRelativeResize="0"/>
          <p:nvPr/>
        </p:nvPicPr>
        <p:blipFill>
          <a:blip r:embed="rId3">
            <a:alphaModFix/>
          </a:blip>
          <a:stretch>
            <a:fillRect/>
          </a:stretch>
        </p:blipFill>
        <p:spPr>
          <a:xfrm>
            <a:off x="793500" y="1847750"/>
            <a:ext cx="1867275" cy="1347150"/>
          </a:xfrm>
          <a:prstGeom prst="rect">
            <a:avLst/>
          </a:prstGeom>
          <a:noFill/>
          <a:ln>
            <a:noFill/>
          </a:ln>
        </p:spPr>
      </p:pic>
      <p:pic>
        <p:nvPicPr>
          <p:cNvPr id="139" name="Google Shape;139;p18"/>
          <p:cNvPicPr preferRelativeResize="0"/>
          <p:nvPr/>
        </p:nvPicPr>
        <p:blipFill>
          <a:blip r:embed="rId4">
            <a:alphaModFix/>
          </a:blip>
          <a:stretch>
            <a:fillRect/>
          </a:stretch>
        </p:blipFill>
        <p:spPr>
          <a:xfrm>
            <a:off x="3447358" y="1847750"/>
            <a:ext cx="1463792" cy="1347150"/>
          </a:xfrm>
          <a:prstGeom prst="rect">
            <a:avLst/>
          </a:prstGeom>
          <a:noFill/>
          <a:ln>
            <a:noFill/>
          </a:ln>
        </p:spPr>
      </p:pic>
      <p:pic>
        <p:nvPicPr>
          <p:cNvPr id="140" name="Google Shape;140;p18"/>
          <p:cNvPicPr preferRelativeResize="0"/>
          <p:nvPr/>
        </p:nvPicPr>
        <p:blipFill>
          <a:blip r:embed="rId5">
            <a:alphaModFix/>
          </a:blip>
          <a:stretch>
            <a:fillRect/>
          </a:stretch>
        </p:blipFill>
        <p:spPr>
          <a:xfrm>
            <a:off x="5848550" y="1909452"/>
            <a:ext cx="1867275" cy="1324598"/>
          </a:xfrm>
          <a:prstGeom prst="rect">
            <a:avLst/>
          </a:prstGeom>
          <a:noFill/>
          <a:ln>
            <a:noFill/>
          </a:ln>
        </p:spPr>
      </p:pic>
      <p:pic>
        <p:nvPicPr>
          <p:cNvPr id="141" name="Google Shape;141;p18"/>
          <p:cNvPicPr preferRelativeResize="0"/>
          <p:nvPr/>
        </p:nvPicPr>
        <p:blipFill>
          <a:blip r:embed="rId6">
            <a:alphaModFix/>
          </a:blip>
          <a:stretch>
            <a:fillRect/>
          </a:stretch>
        </p:blipFill>
        <p:spPr>
          <a:xfrm>
            <a:off x="4153425" y="3794976"/>
            <a:ext cx="1654174" cy="1012225"/>
          </a:xfrm>
          <a:prstGeom prst="rect">
            <a:avLst/>
          </a:prstGeom>
          <a:noFill/>
          <a:ln>
            <a:noFill/>
          </a:ln>
        </p:spPr>
      </p:pic>
      <p:pic>
        <p:nvPicPr>
          <p:cNvPr id="142" name="Google Shape;142;p18"/>
          <p:cNvPicPr preferRelativeResize="0"/>
          <p:nvPr/>
        </p:nvPicPr>
        <p:blipFill>
          <a:blip r:embed="rId7">
            <a:alphaModFix/>
          </a:blip>
          <a:stretch>
            <a:fillRect/>
          </a:stretch>
        </p:blipFill>
        <p:spPr>
          <a:xfrm>
            <a:off x="6528275" y="3794975"/>
            <a:ext cx="1654174" cy="1012225"/>
          </a:xfrm>
          <a:prstGeom prst="rect">
            <a:avLst/>
          </a:prstGeom>
          <a:noFill/>
          <a:ln>
            <a:noFill/>
          </a:ln>
        </p:spPr>
      </p:pic>
      <p:pic>
        <p:nvPicPr>
          <p:cNvPr id="143" name="Google Shape;143;p18"/>
          <p:cNvPicPr preferRelativeResize="0"/>
          <p:nvPr/>
        </p:nvPicPr>
        <p:blipFill>
          <a:blip r:embed="rId8">
            <a:alphaModFix/>
          </a:blip>
          <a:stretch>
            <a:fillRect/>
          </a:stretch>
        </p:blipFill>
        <p:spPr>
          <a:xfrm>
            <a:off x="7785225" y="255374"/>
            <a:ext cx="1147400" cy="114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9"/>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Breaking Down Living Budget </a:t>
            </a:r>
            <a:endParaRPr b="1"/>
          </a:p>
        </p:txBody>
      </p:sp>
      <p:sp>
        <p:nvSpPr>
          <p:cNvPr id="149" name="Google Shape;149;p19"/>
          <p:cNvSpPr txBox="1"/>
          <p:nvPr>
            <p:ph idx="1" type="body"/>
          </p:nvPr>
        </p:nvSpPr>
        <p:spPr>
          <a:xfrm>
            <a:off x="316500" y="1592500"/>
            <a:ext cx="2017800" cy="2905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u="sng"/>
              <a:t>Fixed Needs</a:t>
            </a:r>
            <a:endParaRPr b="1" u="sng"/>
          </a:p>
          <a:p>
            <a:pPr indent="0" lvl="0" marL="0" rtl="0" algn="ctr">
              <a:lnSpc>
                <a:spcPct val="100000"/>
              </a:lnSpc>
              <a:spcBef>
                <a:spcPts val="0"/>
              </a:spcBef>
              <a:spcAft>
                <a:spcPts val="0"/>
              </a:spcAft>
              <a:buNone/>
            </a:pPr>
            <a:r>
              <a:rPr lang="en"/>
              <a:t>Costs that change much month to month</a:t>
            </a:r>
            <a:endParaRPr/>
          </a:p>
          <a:p>
            <a:pPr indent="0" lvl="0" marL="0" rtl="0" algn="ctr">
              <a:lnSpc>
                <a:spcPct val="100000"/>
              </a:lnSpc>
              <a:spcBef>
                <a:spcPts val="0"/>
              </a:spcBef>
              <a:spcAft>
                <a:spcPts val="0"/>
              </a:spcAft>
              <a:buNone/>
            </a:pPr>
            <a:r>
              <a:t/>
            </a:r>
            <a:endParaRPr/>
          </a:p>
          <a:p>
            <a:pPr indent="-311150" lvl="0" marL="457200" rtl="0" algn="l">
              <a:spcBef>
                <a:spcPts val="0"/>
              </a:spcBef>
              <a:spcAft>
                <a:spcPts val="0"/>
              </a:spcAft>
              <a:buSzPts val="1300"/>
              <a:buChar char="●"/>
            </a:pPr>
            <a:r>
              <a:rPr lang="en"/>
              <a:t>Rent </a:t>
            </a:r>
            <a:endParaRPr/>
          </a:p>
          <a:p>
            <a:pPr indent="-311150" lvl="0" marL="457200" rtl="0" algn="l">
              <a:spcBef>
                <a:spcPts val="0"/>
              </a:spcBef>
              <a:spcAft>
                <a:spcPts val="0"/>
              </a:spcAft>
              <a:buSzPts val="1300"/>
              <a:buChar char="●"/>
            </a:pPr>
            <a:r>
              <a:rPr lang="en"/>
              <a:t>Utilities</a:t>
            </a:r>
            <a:r>
              <a:rPr lang="en"/>
              <a:t> </a:t>
            </a:r>
            <a:endParaRPr/>
          </a:p>
          <a:p>
            <a:pPr indent="-311150" lvl="0" marL="457200" rtl="0" algn="l">
              <a:spcBef>
                <a:spcPts val="0"/>
              </a:spcBef>
              <a:spcAft>
                <a:spcPts val="0"/>
              </a:spcAft>
              <a:buSzPts val="1300"/>
              <a:buChar char="●"/>
            </a:pPr>
            <a:r>
              <a:rPr lang="en"/>
              <a:t>Car Payments</a:t>
            </a:r>
            <a:endParaRPr/>
          </a:p>
          <a:p>
            <a:pPr indent="-311150" lvl="0" marL="457200" rtl="0" algn="l">
              <a:spcBef>
                <a:spcPts val="0"/>
              </a:spcBef>
              <a:spcAft>
                <a:spcPts val="0"/>
              </a:spcAft>
              <a:buSzPts val="1300"/>
              <a:buChar char="●"/>
            </a:pPr>
            <a:r>
              <a:rPr lang="en"/>
              <a:t>Groceries</a:t>
            </a:r>
            <a:r>
              <a:rPr lang="en"/>
              <a:t> </a:t>
            </a:r>
            <a:endParaRPr/>
          </a:p>
        </p:txBody>
      </p:sp>
      <p:sp>
        <p:nvSpPr>
          <p:cNvPr id="150" name="Google Shape;150;p19"/>
          <p:cNvSpPr txBox="1"/>
          <p:nvPr>
            <p:ph idx="1" type="body"/>
          </p:nvPr>
        </p:nvSpPr>
        <p:spPr>
          <a:xfrm>
            <a:off x="2334300" y="1592500"/>
            <a:ext cx="2335800" cy="2905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u="sng"/>
              <a:t>Fixed Wants </a:t>
            </a:r>
            <a:endParaRPr b="1" u="sng"/>
          </a:p>
          <a:p>
            <a:pPr indent="0" lvl="0" marL="0" rtl="0" algn="ctr">
              <a:lnSpc>
                <a:spcPct val="100000"/>
              </a:lnSpc>
              <a:spcBef>
                <a:spcPts val="0"/>
              </a:spcBef>
              <a:spcAft>
                <a:spcPts val="0"/>
              </a:spcAft>
              <a:buNone/>
            </a:pPr>
            <a:r>
              <a:rPr lang="en"/>
              <a:t>Costs that occur everyday that make life a little sweeter</a:t>
            </a:r>
            <a:endParaRPr/>
          </a:p>
          <a:p>
            <a:pPr indent="0" lvl="0" marL="0" rtl="0" algn="ctr">
              <a:lnSpc>
                <a:spcPct val="100000"/>
              </a:lnSpc>
              <a:spcBef>
                <a:spcPts val="0"/>
              </a:spcBef>
              <a:spcAft>
                <a:spcPts val="0"/>
              </a:spcAft>
              <a:buNone/>
            </a:pPr>
            <a:r>
              <a:t/>
            </a:r>
            <a:endParaRPr/>
          </a:p>
          <a:p>
            <a:pPr indent="-311150" lvl="0" marL="457200" rtl="0" algn="l">
              <a:spcBef>
                <a:spcPts val="0"/>
              </a:spcBef>
              <a:spcAft>
                <a:spcPts val="0"/>
              </a:spcAft>
              <a:buSzPts val="1300"/>
              <a:buChar char="●"/>
            </a:pPr>
            <a:r>
              <a:rPr lang="en"/>
              <a:t>Morning Coffee</a:t>
            </a:r>
            <a:endParaRPr/>
          </a:p>
          <a:p>
            <a:pPr indent="-311150" lvl="0" marL="457200" rtl="0" algn="l">
              <a:spcBef>
                <a:spcPts val="0"/>
              </a:spcBef>
              <a:spcAft>
                <a:spcPts val="0"/>
              </a:spcAft>
              <a:buSzPts val="1300"/>
              <a:buChar char="●"/>
            </a:pPr>
            <a:r>
              <a:rPr lang="en"/>
              <a:t>Unlimited</a:t>
            </a:r>
            <a:r>
              <a:rPr lang="en"/>
              <a:t> Data </a:t>
            </a:r>
            <a:endParaRPr/>
          </a:p>
          <a:p>
            <a:pPr indent="-311150" lvl="0" marL="457200" rtl="0" algn="l">
              <a:spcBef>
                <a:spcPts val="0"/>
              </a:spcBef>
              <a:spcAft>
                <a:spcPts val="0"/>
              </a:spcAft>
              <a:buSzPts val="1300"/>
              <a:buChar char="●"/>
            </a:pPr>
            <a:r>
              <a:rPr lang="en"/>
              <a:t>Gym Membership</a:t>
            </a:r>
            <a:endParaRPr/>
          </a:p>
          <a:p>
            <a:pPr indent="-311150" lvl="0" marL="457200" rtl="0" algn="l">
              <a:spcBef>
                <a:spcPts val="0"/>
              </a:spcBef>
              <a:spcAft>
                <a:spcPts val="0"/>
              </a:spcAft>
              <a:buSzPts val="1300"/>
              <a:buChar char="●"/>
            </a:pPr>
            <a:r>
              <a:rPr lang="en"/>
              <a:t>Magazine Subscription </a:t>
            </a:r>
            <a:endParaRPr/>
          </a:p>
        </p:txBody>
      </p:sp>
      <p:sp>
        <p:nvSpPr>
          <p:cNvPr id="151" name="Google Shape;151;p19"/>
          <p:cNvSpPr txBox="1"/>
          <p:nvPr>
            <p:ph idx="1" type="body"/>
          </p:nvPr>
        </p:nvSpPr>
        <p:spPr>
          <a:xfrm>
            <a:off x="4739025" y="1592500"/>
            <a:ext cx="2044500" cy="2905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u="sng"/>
              <a:t>Variable Needs</a:t>
            </a:r>
            <a:r>
              <a:rPr b="1" lang="en" u="sng"/>
              <a:t> </a:t>
            </a:r>
            <a:endParaRPr b="1" u="sng"/>
          </a:p>
          <a:p>
            <a:pPr indent="0" lvl="0" marL="0" rtl="0" algn="ctr">
              <a:lnSpc>
                <a:spcPct val="100000"/>
              </a:lnSpc>
              <a:spcBef>
                <a:spcPts val="0"/>
              </a:spcBef>
              <a:spcAft>
                <a:spcPts val="0"/>
              </a:spcAft>
              <a:buNone/>
            </a:pPr>
            <a:r>
              <a:rPr lang="en"/>
              <a:t>Are important but may not happen every month </a:t>
            </a:r>
            <a:endParaRPr/>
          </a:p>
          <a:p>
            <a:pPr indent="0" lvl="0" marL="0" rtl="0" algn="ctr">
              <a:lnSpc>
                <a:spcPct val="100000"/>
              </a:lnSpc>
              <a:spcBef>
                <a:spcPts val="0"/>
              </a:spcBef>
              <a:spcAft>
                <a:spcPts val="0"/>
              </a:spcAft>
              <a:buNone/>
            </a:pPr>
            <a:r>
              <a:t/>
            </a:r>
            <a:endParaRPr/>
          </a:p>
          <a:p>
            <a:pPr indent="-311150" lvl="0" marL="457200" rtl="0" algn="l">
              <a:spcBef>
                <a:spcPts val="0"/>
              </a:spcBef>
              <a:spcAft>
                <a:spcPts val="0"/>
              </a:spcAft>
              <a:buSzPts val="1300"/>
              <a:buChar char="●"/>
            </a:pPr>
            <a:r>
              <a:rPr lang="en"/>
              <a:t>Heating in the winter </a:t>
            </a:r>
            <a:endParaRPr/>
          </a:p>
          <a:p>
            <a:pPr indent="-311150" lvl="0" marL="457200" rtl="0" algn="l">
              <a:spcBef>
                <a:spcPts val="0"/>
              </a:spcBef>
              <a:spcAft>
                <a:spcPts val="0"/>
              </a:spcAft>
              <a:buSzPts val="1300"/>
              <a:buChar char="●"/>
            </a:pPr>
            <a:r>
              <a:rPr lang="en"/>
              <a:t>Oil Change for car </a:t>
            </a:r>
            <a:endParaRPr/>
          </a:p>
          <a:p>
            <a:pPr indent="-311150" lvl="0" marL="457200" rtl="0" algn="l">
              <a:spcBef>
                <a:spcPts val="0"/>
              </a:spcBef>
              <a:spcAft>
                <a:spcPts val="0"/>
              </a:spcAft>
              <a:buSzPts val="1300"/>
              <a:buChar char="●"/>
            </a:pPr>
            <a:r>
              <a:rPr lang="en"/>
              <a:t>Getting teeth fixed</a:t>
            </a:r>
            <a:endParaRPr/>
          </a:p>
          <a:p>
            <a:pPr indent="-311150" lvl="0" marL="457200" rtl="0" algn="l">
              <a:spcBef>
                <a:spcPts val="0"/>
              </a:spcBef>
              <a:spcAft>
                <a:spcPts val="0"/>
              </a:spcAft>
              <a:buSzPts val="1300"/>
              <a:buChar char="●"/>
            </a:pPr>
            <a:r>
              <a:rPr lang="en"/>
              <a:t>Birthday Gifts</a:t>
            </a:r>
            <a:endParaRPr/>
          </a:p>
        </p:txBody>
      </p:sp>
      <p:sp>
        <p:nvSpPr>
          <p:cNvPr id="152" name="Google Shape;152;p19"/>
          <p:cNvSpPr txBox="1"/>
          <p:nvPr>
            <p:ph idx="1" type="body"/>
          </p:nvPr>
        </p:nvSpPr>
        <p:spPr>
          <a:xfrm>
            <a:off x="6783525" y="1592500"/>
            <a:ext cx="2113500" cy="2905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u="sng"/>
              <a:t>Variable </a:t>
            </a:r>
            <a:r>
              <a:rPr b="1" lang="en" u="sng"/>
              <a:t>Wants </a:t>
            </a:r>
            <a:endParaRPr b="1" u="sng"/>
          </a:p>
          <a:p>
            <a:pPr indent="0" lvl="0" marL="0" rtl="0" algn="ctr">
              <a:lnSpc>
                <a:spcPct val="100000"/>
              </a:lnSpc>
              <a:spcBef>
                <a:spcPts val="0"/>
              </a:spcBef>
              <a:spcAft>
                <a:spcPts val="0"/>
              </a:spcAft>
              <a:buNone/>
            </a:pPr>
            <a:r>
              <a:rPr lang="en"/>
              <a:t>Spur of the moment expenses </a:t>
            </a:r>
            <a:endParaRPr/>
          </a:p>
          <a:p>
            <a:pPr indent="0" lvl="0" marL="0" rtl="0" algn="ctr">
              <a:lnSpc>
                <a:spcPct val="100000"/>
              </a:lnSpc>
              <a:spcBef>
                <a:spcPts val="0"/>
              </a:spcBef>
              <a:spcAft>
                <a:spcPts val="0"/>
              </a:spcAft>
              <a:buNone/>
            </a:pPr>
            <a:r>
              <a:t/>
            </a:r>
            <a:endParaRPr/>
          </a:p>
          <a:p>
            <a:pPr indent="-311150" lvl="0" marL="457200" rtl="0" algn="l">
              <a:spcBef>
                <a:spcPts val="0"/>
              </a:spcBef>
              <a:spcAft>
                <a:spcPts val="0"/>
              </a:spcAft>
              <a:buSzPts val="1300"/>
              <a:buChar char="●"/>
            </a:pPr>
            <a:r>
              <a:rPr lang="en"/>
              <a:t>Shopping for clothes</a:t>
            </a:r>
            <a:endParaRPr/>
          </a:p>
          <a:p>
            <a:pPr indent="-311150" lvl="0" marL="457200" rtl="0" algn="l">
              <a:spcBef>
                <a:spcPts val="0"/>
              </a:spcBef>
              <a:spcAft>
                <a:spcPts val="0"/>
              </a:spcAft>
              <a:buSzPts val="1300"/>
              <a:buChar char="●"/>
            </a:pPr>
            <a:r>
              <a:rPr lang="en"/>
              <a:t>Buying video games</a:t>
            </a:r>
            <a:endParaRPr/>
          </a:p>
          <a:p>
            <a:pPr indent="-311150" lvl="0" marL="457200" rtl="0" algn="l">
              <a:spcBef>
                <a:spcPts val="0"/>
              </a:spcBef>
              <a:spcAft>
                <a:spcPts val="0"/>
              </a:spcAft>
              <a:buSzPts val="1300"/>
              <a:buChar char="●"/>
            </a:pPr>
            <a:r>
              <a:rPr lang="en"/>
              <a:t>Drinks with friends </a:t>
            </a:r>
            <a:endParaRPr/>
          </a:p>
          <a:p>
            <a:pPr indent="-311150" lvl="0" marL="457200" rtl="0" algn="l">
              <a:spcBef>
                <a:spcPts val="0"/>
              </a:spcBef>
              <a:spcAft>
                <a:spcPts val="0"/>
              </a:spcAft>
              <a:buSzPts val="1300"/>
              <a:buChar char="●"/>
            </a:pPr>
            <a:r>
              <a:rPr lang="en"/>
              <a:t>Unplanned Events  </a:t>
            </a:r>
            <a:endParaRPr/>
          </a:p>
        </p:txBody>
      </p:sp>
      <p:pic>
        <p:nvPicPr>
          <p:cNvPr id="153" name="Google Shape;153;p19"/>
          <p:cNvPicPr preferRelativeResize="0"/>
          <p:nvPr/>
        </p:nvPicPr>
        <p:blipFill>
          <a:blip r:embed="rId3">
            <a:alphaModFix/>
          </a:blip>
          <a:stretch>
            <a:fillRect/>
          </a:stretch>
        </p:blipFill>
        <p:spPr>
          <a:xfrm>
            <a:off x="422575" y="3566000"/>
            <a:ext cx="1635101" cy="1132175"/>
          </a:xfrm>
          <a:prstGeom prst="rect">
            <a:avLst/>
          </a:prstGeom>
          <a:noFill/>
          <a:ln>
            <a:noFill/>
          </a:ln>
        </p:spPr>
      </p:pic>
      <p:pic>
        <p:nvPicPr>
          <p:cNvPr id="154" name="Google Shape;154;p19"/>
          <p:cNvPicPr preferRelativeResize="0"/>
          <p:nvPr/>
        </p:nvPicPr>
        <p:blipFill>
          <a:blip r:embed="rId4">
            <a:alphaModFix/>
          </a:blip>
          <a:stretch>
            <a:fillRect/>
          </a:stretch>
        </p:blipFill>
        <p:spPr>
          <a:xfrm>
            <a:off x="2641000" y="3672000"/>
            <a:ext cx="1701302" cy="984925"/>
          </a:xfrm>
          <a:prstGeom prst="rect">
            <a:avLst/>
          </a:prstGeom>
          <a:noFill/>
          <a:ln>
            <a:noFill/>
          </a:ln>
        </p:spPr>
      </p:pic>
      <p:pic>
        <p:nvPicPr>
          <p:cNvPr id="155" name="Google Shape;155;p19"/>
          <p:cNvPicPr preferRelativeResize="0"/>
          <p:nvPr/>
        </p:nvPicPr>
        <p:blipFill>
          <a:blip r:embed="rId5">
            <a:alphaModFix/>
          </a:blip>
          <a:stretch>
            <a:fillRect/>
          </a:stretch>
        </p:blipFill>
        <p:spPr>
          <a:xfrm>
            <a:off x="5022588" y="3745624"/>
            <a:ext cx="1477373" cy="984925"/>
          </a:xfrm>
          <a:prstGeom prst="rect">
            <a:avLst/>
          </a:prstGeom>
          <a:noFill/>
          <a:ln>
            <a:noFill/>
          </a:ln>
        </p:spPr>
      </p:pic>
      <p:pic>
        <p:nvPicPr>
          <p:cNvPr id="156" name="Google Shape;156;p19"/>
          <p:cNvPicPr preferRelativeResize="0"/>
          <p:nvPr/>
        </p:nvPicPr>
        <p:blipFill>
          <a:blip r:embed="rId6">
            <a:alphaModFix/>
          </a:blip>
          <a:stretch>
            <a:fillRect/>
          </a:stretch>
        </p:blipFill>
        <p:spPr>
          <a:xfrm>
            <a:off x="7224400" y="3672000"/>
            <a:ext cx="1553200" cy="1132175"/>
          </a:xfrm>
          <a:prstGeom prst="rect">
            <a:avLst/>
          </a:prstGeom>
          <a:noFill/>
          <a:ln>
            <a:noFill/>
          </a:ln>
        </p:spPr>
      </p:pic>
      <p:pic>
        <p:nvPicPr>
          <p:cNvPr id="157" name="Google Shape;157;p19"/>
          <p:cNvPicPr preferRelativeResize="0"/>
          <p:nvPr/>
        </p:nvPicPr>
        <p:blipFill>
          <a:blip r:embed="rId7">
            <a:alphaModFix/>
          </a:blip>
          <a:stretch>
            <a:fillRect/>
          </a:stretch>
        </p:blipFill>
        <p:spPr>
          <a:xfrm>
            <a:off x="7737125" y="250999"/>
            <a:ext cx="1147400" cy="1147400"/>
          </a:xfrm>
          <a:prstGeom prst="rect">
            <a:avLst/>
          </a:prstGeom>
          <a:noFill/>
          <a:ln>
            <a:noFill/>
          </a:ln>
        </p:spPr>
      </p:pic>
      <p:sp>
        <p:nvSpPr>
          <p:cNvPr id="158" name="Google Shape;158;p19"/>
          <p:cNvSpPr/>
          <p:nvPr/>
        </p:nvSpPr>
        <p:spPr>
          <a:xfrm>
            <a:off x="316525" y="1572725"/>
            <a:ext cx="1978200" cy="3254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p:nvPr/>
        </p:nvSpPr>
        <p:spPr>
          <a:xfrm>
            <a:off x="2409250" y="1572725"/>
            <a:ext cx="2162700" cy="3254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a:off x="4792025" y="1572725"/>
            <a:ext cx="1978200" cy="3254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p:nvPr/>
        </p:nvSpPr>
        <p:spPr>
          <a:xfrm>
            <a:off x="6950600" y="1572725"/>
            <a:ext cx="1892400" cy="3254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0"/>
          <p:cNvSpPr txBox="1"/>
          <p:nvPr>
            <p:ph type="title"/>
          </p:nvPr>
        </p:nvSpPr>
        <p:spPr>
          <a:xfrm>
            <a:off x="878475" y="458775"/>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Is it a want or a need? </a:t>
            </a:r>
            <a:endParaRPr b="1"/>
          </a:p>
        </p:txBody>
      </p:sp>
      <p:pic>
        <p:nvPicPr>
          <p:cNvPr id="167" name="Google Shape;167;p20"/>
          <p:cNvPicPr preferRelativeResize="0"/>
          <p:nvPr/>
        </p:nvPicPr>
        <p:blipFill>
          <a:blip r:embed="rId3">
            <a:alphaModFix/>
          </a:blip>
          <a:stretch>
            <a:fillRect/>
          </a:stretch>
        </p:blipFill>
        <p:spPr>
          <a:xfrm>
            <a:off x="553900" y="1462850"/>
            <a:ext cx="2388050" cy="1589550"/>
          </a:xfrm>
          <a:prstGeom prst="rect">
            <a:avLst/>
          </a:prstGeom>
          <a:noFill/>
          <a:ln>
            <a:noFill/>
          </a:ln>
        </p:spPr>
      </p:pic>
      <p:pic>
        <p:nvPicPr>
          <p:cNvPr id="168" name="Google Shape;168;p20"/>
          <p:cNvPicPr preferRelativeResize="0"/>
          <p:nvPr/>
        </p:nvPicPr>
        <p:blipFill>
          <a:blip r:embed="rId4">
            <a:alphaModFix/>
          </a:blip>
          <a:stretch>
            <a:fillRect/>
          </a:stretch>
        </p:blipFill>
        <p:spPr>
          <a:xfrm>
            <a:off x="1299074" y="3169625"/>
            <a:ext cx="1276925" cy="1539026"/>
          </a:xfrm>
          <a:prstGeom prst="rect">
            <a:avLst/>
          </a:prstGeom>
          <a:noFill/>
          <a:ln>
            <a:noFill/>
          </a:ln>
        </p:spPr>
      </p:pic>
      <p:pic>
        <p:nvPicPr>
          <p:cNvPr id="169" name="Google Shape;169;p20"/>
          <p:cNvPicPr preferRelativeResize="0"/>
          <p:nvPr/>
        </p:nvPicPr>
        <p:blipFill>
          <a:blip r:embed="rId5">
            <a:alphaModFix/>
          </a:blip>
          <a:stretch>
            <a:fillRect/>
          </a:stretch>
        </p:blipFill>
        <p:spPr>
          <a:xfrm>
            <a:off x="6419500" y="1462851"/>
            <a:ext cx="2285275" cy="1285450"/>
          </a:xfrm>
          <a:prstGeom prst="rect">
            <a:avLst/>
          </a:prstGeom>
          <a:noFill/>
          <a:ln>
            <a:noFill/>
          </a:ln>
        </p:spPr>
      </p:pic>
      <p:pic>
        <p:nvPicPr>
          <p:cNvPr id="170" name="Google Shape;170;p20"/>
          <p:cNvPicPr preferRelativeResize="0"/>
          <p:nvPr/>
        </p:nvPicPr>
        <p:blipFill>
          <a:blip r:embed="rId6">
            <a:alphaModFix/>
          </a:blip>
          <a:stretch>
            <a:fillRect/>
          </a:stretch>
        </p:blipFill>
        <p:spPr>
          <a:xfrm>
            <a:off x="6223826" y="3144362"/>
            <a:ext cx="2388050" cy="1589550"/>
          </a:xfrm>
          <a:prstGeom prst="rect">
            <a:avLst/>
          </a:prstGeom>
          <a:noFill/>
          <a:ln>
            <a:noFill/>
          </a:ln>
        </p:spPr>
      </p:pic>
      <p:pic>
        <p:nvPicPr>
          <p:cNvPr id="171" name="Google Shape;171;p20"/>
          <p:cNvPicPr preferRelativeResize="0"/>
          <p:nvPr/>
        </p:nvPicPr>
        <p:blipFill>
          <a:blip r:embed="rId7">
            <a:alphaModFix/>
          </a:blip>
          <a:stretch>
            <a:fillRect/>
          </a:stretch>
        </p:blipFill>
        <p:spPr>
          <a:xfrm>
            <a:off x="3400364" y="1413400"/>
            <a:ext cx="2560710" cy="1688475"/>
          </a:xfrm>
          <a:prstGeom prst="rect">
            <a:avLst/>
          </a:prstGeom>
          <a:noFill/>
          <a:ln>
            <a:noFill/>
          </a:ln>
        </p:spPr>
      </p:pic>
      <p:pic>
        <p:nvPicPr>
          <p:cNvPr id="172" name="Google Shape;172;p20"/>
          <p:cNvPicPr preferRelativeResize="0"/>
          <p:nvPr/>
        </p:nvPicPr>
        <p:blipFill>
          <a:blip r:embed="rId8">
            <a:alphaModFix/>
          </a:blip>
          <a:stretch>
            <a:fillRect/>
          </a:stretch>
        </p:blipFill>
        <p:spPr>
          <a:xfrm>
            <a:off x="3437301" y="3169613"/>
            <a:ext cx="2388050" cy="1589563"/>
          </a:xfrm>
          <a:prstGeom prst="rect">
            <a:avLst/>
          </a:prstGeom>
          <a:noFill/>
          <a:ln>
            <a:noFill/>
          </a:ln>
        </p:spPr>
      </p:pic>
      <p:pic>
        <p:nvPicPr>
          <p:cNvPr id="173" name="Google Shape;173;p20"/>
          <p:cNvPicPr preferRelativeResize="0"/>
          <p:nvPr/>
        </p:nvPicPr>
        <p:blipFill>
          <a:blip r:embed="rId9">
            <a:alphaModFix/>
          </a:blip>
          <a:stretch>
            <a:fillRect/>
          </a:stretch>
        </p:blipFill>
        <p:spPr>
          <a:xfrm>
            <a:off x="7755550" y="221349"/>
            <a:ext cx="1147400" cy="1147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FinLab Template">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