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Slab"/>
      <p:regular r:id="rId13"/>
      <p:bold r:id="rId14"/>
    </p:embeddedFont>
    <p:embeddedFont>
      <p:font typeface="Roboto"/>
      <p:regular r:id="rId15"/>
      <p:bold r:id="rId16"/>
      <p:italic r:id="rId17"/>
      <p:boldItalic r:id="rId18"/>
    </p:embeddedFont>
    <p:embeddedFont>
      <p:font typeface="Nunito"/>
      <p:regular r:id="rId19"/>
      <p:bold r:id="rId20"/>
      <p:italic r:id="rId21"/>
      <p:boldItalic r:id="rId22"/>
    </p:embeddedFont>
    <p:embeddedFont>
      <p:font typeface="Merriweather"/>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bold.fntdata"/><Relationship Id="rId22" Type="http://schemas.openxmlformats.org/officeDocument/2006/relationships/font" Target="fonts/Nunito-boldItalic.fntdata"/><Relationship Id="rId21" Type="http://schemas.openxmlformats.org/officeDocument/2006/relationships/font" Target="fonts/Nunito-italic.fntdata"/><Relationship Id="rId24" Type="http://schemas.openxmlformats.org/officeDocument/2006/relationships/font" Target="fonts/Merriweather-bold.fntdata"/><Relationship Id="rId23" Type="http://schemas.openxmlformats.org/officeDocument/2006/relationships/font" Target="fonts/Merriweather-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erriweather-boldItalic.fntdata"/><Relationship Id="rId25" Type="http://schemas.openxmlformats.org/officeDocument/2006/relationships/font" Target="fonts/Merriweather-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Slab-regular.fntdata"/><Relationship Id="rId12" Type="http://schemas.openxmlformats.org/officeDocument/2006/relationships/slide" Target="slides/slide7.xml"/><Relationship Id="rId15" Type="http://schemas.openxmlformats.org/officeDocument/2006/relationships/font" Target="fonts/Roboto-regular.fntdata"/><Relationship Id="rId14" Type="http://schemas.openxmlformats.org/officeDocument/2006/relationships/font" Target="fonts/RobotoSlab-bold.fntdata"/><Relationship Id="rId17" Type="http://schemas.openxmlformats.org/officeDocument/2006/relationships/font" Target="fonts/Roboto-italic.fntdata"/><Relationship Id="rId16" Type="http://schemas.openxmlformats.org/officeDocument/2006/relationships/font" Target="fonts/Roboto-bold.fntdata"/><Relationship Id="rId19" Type="http://schemas.openxmlformats.org/officeDocument/2006/relationships/font" Target="fonts/Nunito-regular.fntdata"/><Relationship Id="rId18" Type="http://schemas.openxmlformats.org/officeDocument/2006/relationships/font" Target="fonts/Roboto-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5be1fbdf66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5be1fbdf66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5bf9e3770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bf9e3770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5bf9e3770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5bf9e3770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5bf9e3770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5bf9e3770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5bf9e3770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5bf9e3770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5d1c4a2c1f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5d1c4a2c1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FinLab Theme" type="title">
  <p:cSld name="TITLE">
    <p:bg>
      <p:bgPr>
        <a:solidFill>
          <a:srgbClr val="663399"/>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rgbClr val="6633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663399"/>
              </a:buClr>
              <a:buSzPts val="3800"/>
              <a:buFont typeface="Roboto Slab"/>
              <a:buNone/>
              <a:defRPr sz="3800">
                <a:solidFill>
                  <a:srgbClr val="663399"/>
                </a:solidFill>
                <a:latin typeface="Roboto Slab"/>
                <a:ea typeface="Roboto Slab"/>
                <a:cs typeface="Roboto Slab"/>
                <a:sym typeface="Roboto Slab"/>
              </a:defRPr>
            </a:lvl1pPr>
            <a:lvl2pPr lvl="1" rtl="0" algn="ctr">
              <a:spcBef>
                <a:spcPts val="0"/>
              </a:spcBef>
              <a:spcAft>
                <a:spcPts val="0"/>
              </a:spcAft>
              <a:buSzPts val="3800"/>
              <a:buFont typeface="Roboto Slab"/>
              <a:buNone/>
              <a:defRPr sz="3800">
                <a:latin typeface="Roboto Slab"/>
                <a:ea typeface="Roboto Slab"/>
                <a:cs typeface="Roboto Slab"/>
                <a:sym typeface="Roboto Slab"/>
              </a:defRPr>
            </a:lvl2pPr>
            <a:lvl3pPr lvl="2" rtl="0" algn="ctr">
              <a:spcBef>
                <a:spcPts val="0"/>
              </a:spcBef>
              <a:spcAft>
                <a:spcPts val="0"/>
              </a:spcAft>
              <a:buSzPts val="3800"/>
              <a:buFont typeface="Roboto Slab"/>
              <a:buNone/>
              <a:defRPr sz="3800">
                <a:latin typeface="Roboto Slab"/>
                <a:ea typeface="Roboto Slab"/>
                <a:cs typeface="Roboto Slab"/>
                <a:sym typeface="Roboto Slab"/>
              </a:defRPr>
            </a:lvl3pPr>
            <a:lvl4pPr lvl="3" rtl="0" algn="ctr">
              <a:spcBef>
                <a:spcPts val="0"/>
              </a:spcBef>
              <a:spcAft>
                <a:spcPts val="0"/>
              </a:spcAft>
              <a:buSzPts val="3800"/>
              <a:buFont typeface="Roboto Slab"/>
              <a:buNone/>
              <a:defRPr sz="3800">
                <a:latin typeface="Roboto Slab"/>
                <a:ea typeface="Roboto Slab"/>
                <a:cs typeface="Roboto Slab"/>
                <a:sym typeface="Roboto Slab"/>
              </a:defRPr>
            </a:lvl4pPr>
            <a:lvl5pPr lvl="4" rtl="0" algn="ctr">
              <a:spcBef>
                <a:spcPts val="0"/>
              </a:spcBef>
              <a:spcAft>
                <a:spcPts val="0"/>
              </a:spcAft>
              <a:buSzPts val="3800"/>
              <a:buFont typeface="Roboto Slab"/>
              <a:buNone/>
              <a:defRPr sz="3800">
                <a:latin typeface="Roboto Slab"/>
                <a:ea typeface="Roboto Slab"/>
                <a:cs typeface="Roboto Slab"/>
                <a:sym typeface="Roboto Slab"/>
              </a:defRPr>
            </a:lvl5pPr>
            <a:lvl6pPr lvl="5" rtl="0" algn="ctr">
              <a:spcBef>
                <a:spcPts val="0"/>
              </a:spcBef>
              <a:spcAft>
                <a:spcPts val="0"/>
              </a:spcAft>
              <a:buSzPts val="3800"/>
              <a:buFont typeface="Roboto Slab"/>
              <a:buNone/>
              <a:defRPr sz="3800">
                <a:latin typeface="Roboto Slab"/>
                <a:ea typeface="Roboto Slab"/>
                <a:cs typeface="Roboto Slab"/>
                <a:sym typeface="Roboto Slab"/>
              </a:defRPr>
            </a:lvl6pPr>
            <a:lvl7pPr lvl="6" rtl="0" algn="ctr">
              <a:spcBef>
                <a:spcPts val="0"/>
              </a:spcBef>
              <a:spcAft>
                <a:spcPts val="0"/>
              </a:spcAft>
              <a:buSzPts val="3800"/>
              <a:buFont typeface="Roboto Slab"/>
              <a:buNone/>
              <a:defRPr sz="3800">
                <a:latin typeface="Roboto Slab"/>
                <a:ea typeface="Roboto Slab"/>
                <a:cs typeface="Roboto Slab"/>
                <a:sym typeface="Roboto Slab"/>
              </a:defRPr>
            </a:lvl7pPr>
            <a:lvl8pPr lvl="7" rtl="0" algn="ctr">
              <a:spcBef>
                <a:spcPts val="0"/>
              </a:spcBef>
              <a:spcAft>
                <a:spcPts val="0"/>
              </a:spcAft>
              <a:buSzPts val="3800"/>
              <a:buFont typeface="Roboto Slab"/>
              <a:buNone/>
              <a:defRPr sz="3800">
                <a:latin typeface="Roboto Slab"/>
                <a:ea typeface="Roboto Slab"/>
                <a:cs typeface="Roboto Slab"/>
                <a:sym typeface="Roboto Slab"/>
              </a:defRPr>
            </a:lvl8pPr>
            <a:lvl9pPr lvl="8" rtl="0" algn="ctr">
              <a:spcBef>
                <a:spcPts val="0"/>
              </a:spcBef>
              <a:spcAft>
                <a:spcPts val="0"/>
              </a:spcAft>
              <a:buSzPts val="3800"/>
              <a:buFont typeface="Roboto Slab"/>
              <a:buNone/>
              <a:defRPr sz="3800">
                <a:latin typeface="Roboto Slab"/>
                <a:ea typeface="Roboto Slab"/>
                <a:cs typeface="Roboto Slab"/>
                <a:sym typeface="Roboto Slab"/>
              </a:defRPr>
            </a:lvl9pPr>
          </a:lstStyle>
          <a:p/>
        </p:txBody>
      </p:sp>
      <p:sp>
        <p:nvSpPr>
          <p:cNvPr id="15" name="Google Shape;1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663399"/>
              </a:buClr>
              <a:buSzPts val="1600"/>
              <a:buFont typeface="Roboto"/>
              <a:buNone/>
              <a:defRPr sz="1600">
                <a:solidFill>
                  <a:srgbClr val="663399"/>
                </a:solidFill>
                <a:latin typeface="Roboto"/>
                <a:ea typeface="Roboto"/>
                <a:cs typeface="Roboto"/>
                <a:sym typeface="Roboto"/>
              </a:defRPr>
            </a:lvl1pPr>
            <a:lvl2pPr lvl="1" rtl="0" algn="ctr">
              <a:lnSpc>
                <a:spcPct val="100000"/>
              </a:lnSpc>
              <a:spcBef>
                <a:spcPts val="0"/>
              </a:spcBef>
              <a:spcAft>
                <a:spcPts val="0"/>
              </a:spcAft>
              <a:buClr>
                <a:schemeClr val="lt1"/>
              </a:buClr>
              <a:buSzPts val="1600"/>
              <a:buNone/>
              <a:defRPr sz="1600">
                <a:solidFill>
                  <a:schemeClr val="lt1"/>
                </a:solidFill>
              </a:defRPr>
            </a:lvl2pPr>
            <a:lvl3pPr lvl="2" rtl="0" algn="ctr">
              <a:lnSpc>
                <a:spcPct val="100000"/>
              </a:lnSpc>
              <a:spcBef>
                <a:spcPts val="0"/>
              </a:spcBef>
              <a:spcAft>
                <a:spcPts val="0"/>
              </a:spcAft>
              <a:buClr>
                <a:schemeClr val="lt1"/>
              </a:buClr>
              <a:buSzPts val="1600"/>
              <a:buNone/>
              <a:defRPr sz="1600">
                <a:solidFill>
                  <a:schemeClr val="lt1"/>
                </a:solidFill>
              </a:defRPr>
            </a:lvl3pPr>
            <a:lvl4pPr lvl="3" rtl="0" algn="ctr">
              <a:lnSpc>
                <a:spcPct val="100000"/>
              </a:lnSpc>
              <a:spcBef>
                <a:spcPts val="0"/>
              </a:spcBef>
              <a:spcAft>
                <a:spcPts val="0"/>
              </a:spcAft>
              <a:buClr>
                <a:schemeClr val="lt1"/>
              </a:buClr>
              <a:buSzPts val="1600"/>
              <a:buNone/>
              <a:defRPr sz="1600">
                <a:solidFill>
                  <a:schemeClr val="lt1"/>
                </a:solidFill>
              </a:defRPr>
            </a:lvl4pPr>
            <a:lvl5pPr lvl="4" rtl="0" algn="ctr">
              <a:lnSpc>
                <a:spcPct val="100000"/>
              </a:lnSpc>
              <a:spcBef>
                <a:spcPts val="0"/>
              </a:spcBef>
              <a:spcAft>
                <a:spcPts val="0"/>
              </a:spcAft>
              <a:buClr>
                <a:schemeClr val="lt1"/>
              </a:buClr>
              <a:buSzPts val="1600"/>
              <a:buNone/>
              <a:defRPr sz="1600">
                <a:solidFill>
                  <a:schemeClr val="lt1"/>
                </a:solidFill>
              </a:defRPr>
            </a:lvl5pPr>
            <a:lvl6pPr lvl="5" rtl="0" algn="ctr">
              <a:lnSpc>
                <a:spcPct val="100000"/>
              </a:lnSpc>
              <a:spcBef>
                <a:spcPts val="0"/>
              </a:spcBef>
              <a:spcAft>
                <a:spcPts val="0"/>
              </a:spcAft>
              <a:buClr>
                <a:schemeClr val="lt1"/>
              </a:buClr>
              <a:buSzPts val="1600"/>
              <a:buNone/>
              <a:defRPr sz="1600">
                <a:solidFill>
                  <a:schemeClr val="lt1"/>
                </a:solidFill>
              </a:defRPr>
            </a:lvl6pPr>
            <a:lvl7pPr lvl="6" rtl="0" algn="ctr">
              <a:lnSpc>
                <a:spcPct val="100000"/>
              </a:lnSpc>
              <a:spcBef>
                <a:spcPts val="0"/>
              </a:spcBef>
              <a:spcAft>
                <a:spcPts val="0"/>
              </a:spcAft>
              <a:buClr>
                <a:schemeClr val="lt1"/>
              </a:buClr>
              <a:buSzPts val="1600"/>
              <a:buNone/>
              <a:defRPr sz="1600">
                <a:solidFill>
                  <a:schemeClr val="lt1"/>
                </a:solidFill>
              </a:defRPr>
            </a:lvl7pPr>
            <a:lvl8pPr lvl="7" rtl="0" algn="ctr">
              <a:lnSpc>
                <a:spcPct val="100000"/>
              </a:lnSpc>
              <a:spcBef>
                <a:spcPts val="0"/>
              </a:spcBef>
              <a:spcAft>
                <a:spcPts val="0"/>
              </a:spcAft>
              <a:buClr>
                <a:schemeClr val="lt1"/>
              </a:buClr>
              <a:buSzPts val="1600"/>
              <a:buNone/>
              <a:defRPr sz="1600">
                <a:solidFill>
                  <a:schemeClr val="lt1"/>
                </a:solidFill>
              </a:defRPr>
            </a:lvl8pPr>
            <a:lvl9pPr lvl="8" rtl="0" algn="ctr">
              <a:lnSpc>
                <a:spcPct val="100000"/>
              </a:lnSpc>
              <a:spcBef>
                <a:spcPts val="0"/>
              </a:spcBef>
              <a:spcAft>
                <a:spcPts val="0"/>
              </a:spcAft>
              <a:buClr>
                <a:schemeClr val="lt1"/>
              </a:buClr>
              <a:buSzPts val="1600"/>
              <a:buNone/>
              <a:defRPr sz="1600">
                <a:solidFill>
                  <a:schemeClr val="lt1"/>
                </a:solidFill>
              </a:defRPr>
            </a:lvl9pPr>
          </a:lstStyle>
          <a:p/>
        </p:txBody>
      </p:sp>
      <p:sp>
        <p:nvSpPr>
          <p:cNvPr id="16" name="Google Shape;1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rgbClr val="77A756"/>
        </a:solidFill>
      </p:bgPr>
    </p:bg>
    <p:spTree>
      <p:nvGrpSpPr>
        <p:cNvPr id="81" name="Shape 81"/>
        <p:cNvGrpSpPr/>
        <p:nvPr/>
      </p:nvGrpSpPr>
      <p:grpSpPr>
        <a:xfrm>
          <a:off x="0" y="0"/>
          <a:ext cx="0" cy="0"/>
          <a:chOff x="0" y="0"/>
          <a:chExt cx="0" cy="0"/>
        </a:xfrm>
      </p:grpSpPr>
      <p:grpSp>
        <p:nvGrpSpPr>
          <p:cNvPr id="82" name="Google Shape;82;p11"/>
          <p:cNvGrpSpPr/>
          <p:nvPr/>
        </p:nvGrpSpPr>
        <p:grpSpPr>
          <a:xfrm>
            <a:off x="5959222" y="4119576"/>
            <a:ext cx="2520952" cy="1024165"/>
            <a:chOff x="6917201" y="0"/>
            <a:chExt cx="2227777" cy="863400"/>
          </a:xfrm>
        </p:grpSpPr>
        <p:sp>
          <p:nvSpPr>
            <p:cNvPr id="83" name="Google Shape;83;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6" name="Google Shape;86;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FFFFFF"/>
              </a:buClr>
              <a:buSzPts val="8600"/>
              <a:buNone/>
              <a:defRPr sz="8600">
                <a:solidFill>
                  <a:srgbClr val="FFFFFF"/>
                </a:solidFill>
              </a:defRPr>
            </a:lvl1pPr>
            <a:lvl2pPr lvl="1" rtl="0" algn="ctr">
              <a:spcBef>
                <a:spcPts val="0"/>
              </a:spcBef>
              <a:spcAft>
                <a:spcPts val="0"/>
              </a:spcAft>
              <a:buClr>
                <a:srgbClr val="FFFFFF"/>
              </a:buClr>
              <a:buSzPts val="8600"/>
              <a:buNone/>
              <a:defRPr sz="8600">
                <a:solidFill>
                  <a:srgbClr val="FFFFFF"/>
                </a:solidFill>
              </a:defRPr>
            </a:lvl2pPr>
            <a:lvl3pPr lvl="2" rtl="0" algn="ctr">
              <a:spcBef>
                <a:spcPts val="0"/>
              </a:spcBef>
              <a:spcAft>
                <a:spcPts val="0"/>
              </a:spcAft>
              <a:buClr>
                <a:srgbClr val="FFFFFF"/>
              </a:buClr>
              <a:buSzPts val="8600"/>
              <a:buNone/>
              <a:defRPr sz="8600">
                <a:solidFill>
                  <a:srgbClr val="FFFFFF"/>
                </a:solidFill>
              </a:defRPr>
            </a:lvl3pPr>
            <a:lvl4pPr lvl="3" rtl="0" algn="ctr">
              <a:spcBef>
                <a:spcPts val="0"/>
              </a:spcBef>
              <a:spcAft>
                <a:spcPts val="0"/>
              </a:spcAft>
              <a:buClr>
                <a:srgbClr val="FFFFFF"/>
              </a:buClr>
              <a:buSzPts val="8600"/>
              <a:buNone/>
              <a:defRPr sz="8600">
                <a:solidFill>
                  <a:srgbClr val="FFFFFF"/>
                </a:solidFill>
              </a:defRPr>
            </a:lvl4pPr>
            <a:lvl5pPr lvl="4" rtl="0" algn="ctr">
              <a:spcBef>
                <a:spcPts val="0"/>
              </a:spcBef>
              <a:spcAft>
                <a:spcPts val="0"/>
              </a:spcAft>
              <a:buClr>
                <a:srgbClr val="FFFFFF"/>
              </a:buClr>
              <a:buSzPts val="8600"/>
              <a:buNone/>
              <a:defRPr sz="8600">
                <a:solidFill>
                  <a:srgbClr val="FFFFFF"/>
                </a:solidFill>
              </a:defRPr>
            </a:lvl5pPr>
            <a:lvl6pPr lvl="5" rtl="0" algn="ctr">
              <a:spcBef>
                <a:spcPts val="0"/>
              </a:spcBef>
              <a:spcAft>
                <a:spcPts val="0"/>
              </a:spcAft>
              <a:buClr>
                <a:srgbClr val="FFFFFF"/>
              </a:buClr>
              <a:buSzPts val="8600"/>
              <a:buNone/>
              <a:defRPr sz="8600">
                <a:solidFill>
                  <a:srgbClr val="FFFFFF"/>
                </a:solidFill>
              </a:defRPr>
            </a:lvl6pPr>
            <a:lvl7pPr lvl="6" rtl="0" algn="ctr">
              <a:spcBef>
                <a:spcPts val="0"/>
              </a:spcBef>
              <a:spcAft>
                <a:spcPts val="0"/>
              </a:spcAft>
              <a:buClr>
                <a:srgbClr val="FFFFFF"/>
              </a:buClr>
              <a:buSzPts val="8600"/>
              <a:buNone/>
              <a:defRPr sz="8600">
                <a:solidFill>
                  <a:srgbClr val="FFFFFF"/>
                </a:solidFill>
              </a:defRPr>
            </a:lvl7pPr>
            <a:lvl8pPr lvl="7" rtl="0" algn="ctr">
              <a:spcBef>
                <a:spcPts val="0"/>
              </a:spcBef>
              <a:spcAft>
                <a:spcPts val="0"/>
              </a:spcAft>
              <a:buClr>
                <a:srgbClr val="FFFFFF"/>
              </a:buClr>
              <a:buSzPts val="8600"/>
              <a:buNone/>
              <a:defRPr sz="8600">
                <a:solidFill>
                  <a:srgbClr val="FFFFFF"/>
                </a:solidFill>
              </a:defRPr>
            </a:lvl8pPr>
            <a:lvl9pPr lvl="8" rtl="0" algn="ctr">
              <a:spcBef>
                <a:spcPts val="0"/>
              </a:spcBef>
              <a:spcAft>
                <a:spcPts val="0"/>
              </a:spcAft>
              <a:buClr>
                <a:srgbClr val="FFFFFF"/>
              </a:buClr>
              <a:buSzPts val="8600"/>
              <a:buNone/>
              <a:defRPr sz="8600">
                <a:solidFill>
                  <a:srgbClr val="FFFFFF"/>
                </a:solidFill>
              </a:defRPr>
            </a:lvl9pPr>
          </a:lstStyle>
          <a:p>
            <a:r>
              <a:t>xx%</a:t>
            </a:r>
          </a:p>
        </p:txBody>
      </p:sp>
      <p:sp>
        <p:nvSpPr>
          <p:cNvPr id="87" name="Google Shape;87;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rtl="0" algn="ctr">
              <a:spcBef>
                <a:spcPts val="0"/>
              </a:spcBef>
              <a:spcAft>
                <a:spcPts val="0"/>
              </a:spcAft>
              <a:buSzPts val="1300"/>
              <a:buChar char="●"/>
              <a:defRPr/>
            </a:lvl1pPr>
            <a:lvl2pPr indent="-298450" lvl="1" marL="914400" rtl="0" algn="ctr">
              <a:spcBef>
                <a:spcPts val="1600"/>
              </a:spcBef>
              <a:spcAft>
                <a:spcPts val="0"/>
              </a:spcAft>
              <a:buSzPts val="1100"/>
              <a:buChar char="○"/>
              <a:defRPr/>
            </a:lvl2pPr>
            <a:lvl3pPr indent="-298450" lvl="2" marL="1371600" rtl="0" algn="ctr">
              <a:spcBef>
                <a:spcPts val="1600"/>
              </a:spcBef>
              <a:spcAft>
                <a:spcPts val="0"/>
              </a:spcAft>
              <a:buSzPts val="1100"/>
              <a:buChar char="■"/>
              <a:defRPr/>
            </a:lvl3pPr>
            <a:lvl4pPr indent="-298450" lvl="3" marL="1828800" rtl="0" algn="ctr">
              <a:spcBef>
                <a:spcPts val="1600"/>
              </a:spcBef>
              <a:spcAft>
                <a:spcPts val="0"/>
              </a:spcAft>
              <a:buSzPts val="1100"/>
              <a:buChar char="●"/>
              <a:defRPr/>
            </a:lvl4pPr>
            <a:lvl5pPr indent="-298450" lvl="4" marL="2286000" rtl="0" algn="ctr">
              <a:spcBef>
                <a:spcPts val="1600"/>
              </a:spcBef>
              <a:spcAft>
                <a:spcPts val="0"/>
              </a:spcAft>
              <a:buSzPts val="1100"/>
              <a:buChar char="○"/>
              <a:defRPr/>
            </a:lvl5pPr>
            <a:lvl6pPr indent="-298450" lvl="5" marL="2743200" rtl="0" algn="ctr">
              <a:spcBef>
                <a:spcPts val="1600"/>
              </a:spcBef>
              <a:spcAft>
                <a:spcPts val="0"/>
              </a:spcAft>
              <a:buSzPts val="1100"/>
              <a:buChar char="■"/>
              <a:defRPr/>
            </a:lvl6pPr>
            <a:lvl7pPr indent="-298450" lvl="6" marL="3200400" rtl="0" algn="ctr">
              <a:spcBef>
                <a:spcPts val="1600"/>
              </a:spcBef>
              <a:spcAft>
                <a:spcPts val="0"/>
              </a:spcAft>
              <a:buSzPts val="1100"/>
              <a:buChar char="●"/>
              <a:defRPr/>
            </a:lvl7pPr>
            <a:lvl8pPr indent="-298450" lvl="7" marL="3657600" rtl="0" algn="ctr">
              <a:spcBef>
                <a:spcPts val="1600"/>
              </a:spcBef>
              <a:spcAft>
                <a:spcPts val="0"/>
              </a:spcAft>
              <a:buSzPts val="1100"/>
              <a:buChar char="○"/>
              <a:defRPr/>
            </a:lvl8pPr>
            <a:lvl9pPr indent="-298450" lvl="8" marL="4114800" rtl="0" algn="ctr">
              <a:spcBef>
                <a:spcPts val="1600"/>
              </a:spcBef>
              <a:spcAft>
                <a:spcPts val="1600"/>
              </a:spcAft>
              <a:buSzPts val="1100"/>
              <a:buChar char="■"/>
              <a:defRPr/>
            </a:lvl9pPr>
          </a:lstStyle>
          <a:p/>
        </p:txBody>
      </p:sp>
      <p:sp>
        <p:nvSpPr>
          <p:cNvPr id="88" name="Google Shape;88;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9" name="Shape 89"/>
        <p:cNvGrpSpPr/>
        <p:nvPr/>
      </p:nvGrpSpPr>
      <p:grpSpPr>
        <a:xfrm>
          <a:off x="0" y="0"/>
          <a:ext cx="0" cy="0"/>
          <a:chOff x="0" y="0"/>
          <a:chExt cx="0" cy="0"/>
        </a:xfrm>
      </p:grpSpPr>
      <p:sp>
        <p:nvSpPr>
          <p:cNvPr id="90" name="Google Shape;90;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rgbClr val="663399"/>
        </a:solidFill>
      </p:bgPr>
    </p:bg>
    <p:spTree>
      <p:nvGrpSpPr>
        <p:cNvPr id="17" name="Shape 17"/>
        <p:cNvGrpSpPr/>
        <p:nvPr/>
      </p:nvGrpSpPr>
      <p:grpSpPr>
        <a:xfrm>
          <a:off x="0" y="0"/>
          <a:ext cx="0" cy="0"/>
          <a:chOff x="0" y="0"/>
          <a:chExt cx="0" cy="0"/>
        </a:xfrm>
      </p:grpSpPr>
      <p:sp>
        <p:nvSpPr>
          <p:cNvPr id="18" name="Google Shape;1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77A756"/>
              </a:buClr>
              <a:buSzPts val="3200"/>
              <a:buNone/>
              <a:defRPr sz="3200">
                <a:solidFill>
                  <a:srgbClr val="77A756"/>
                </a:solidFill>
              </a:defRPr>
            </a:lvl1pPr>
            <a:lvl2pPr lvl="1" rtl="0" algn="ctr">
              <a:spcBef>
                <a:spcPts val="0"/>
              </a:spcBef>
              <a:spcAft>
                <a:spcPts val="0"/>
              </a:spcAft>
              <a:buClr>
                <a:schemeClr val="dk2"/>
              </a:buClr>
              <a:buSzPts val="3200"/>
              <a:buNone/>
              <a:defRPr sz="3200">
                <a:solidFill>
                  <a:schemeClr val="dk2"/>
                </a:solidFill>
              </a:defRPr>
            </a:lvl2pPr>
            <a:lvl3pPr lvl="2" rtl="0" algn="ctr">
              <a:spcBef>
                <a:spcPts val="0"/>
              </a:spcBef>
              <a:spcAft>
                <a:spcPts val="0"/>
              </a:spcAft>
              <a:buClr>
                <a:schemeClr val="dk2"/>
              </a:buClr>
              <a:buSzPts val="3200"/>
              <a:buNone/>
              <a:defRPr sz="3200">
                <a:solidFill>
                  <a:schemeClr val="dk2"/>
                </a:solidFill>
              </a:defRPr>
            </a:lvl3pPr>
            <a:lvl4pPr lvl="3" rtl="0" algn="ctr">
              <a:spcBef>
                <a:spcPts val="0"/>
              </a:spcBef>
              <a:spcAft>
                <a:spcPts val="0"/>
              </a:spcAft>
              <a:buClr>
                <a:schemeClr val="dk2"/>
              </a:buClr>
              <a:buSzPts val="3200"/>
              <a:buNone/>
              <a:defRPr sz="3200">
                <a:solidFill>
                  <a:schemeClr val="dk2"/>
                </a:solidFill>
              </a:defRPr>
            </a:lvl4pPr>
            <a:lvl5pPr lvl="4" rtl="0" algn="ctr">
              <a:spcBef>
                <a:spcPts val="0"/>
              </a:spcBef>
              <a:spcAft>
                <a:spcPts val="0"/>
              </a:spcAft>
              <a:buClr>
                <a:schemeClr val="dk2"/>
              </a:buClr>
              <a:buSzPts val="3200"/>
              <a:buNone/>
              <a:defRPr sz="3200">
                <a:solidFill>
                  <a:schemeClr val="dk2"/>
                </a:solidFill>
              </a:defRPr>
            </a:lvl5pPr>
            <a:lvl6pPr lvl="5" rtl="0" algn="ctr">
              <a:spcBef>
                <a:spcPts val="0"/>
              </a:spcBef>
              <a:spcAft>
                <a:spcPts val="0"/>
              </a:spcAft>
              <a:buClr>
                <a:schemeClr val="dk2"/>
              </a:buClr>
              <a:buSzPts val="3200"/>
              <a:buNone/>
              <a:defRPr sz="3200">
                <a:solidFill>
                  <a:schemeClr val="dk2"/>
                </a:solidFill>
              </a:defRPr>
            </a:lvl6pPr>
            <a:lvl7pPr lvl="6" rtl="0" algn="ctr">
              <a:spcBef>
                <a:spcPts val="0"/>
              </a:spcBef>
              <a:spcAft>
                <a:spcPts val="0"/>
              </a:spcAft>
              <a:buClr>
                <a:schemeClr val="dk2"/>
              </a:buClr>
              <a:buSzPts val="3200"/>
              <a:buNone/>
              <a:defRPr sz="3200">
                <a:solidFill>
                  <a:schemeClr val="dk2"/>
                </a:solidFill>
              </a:defRPr>
            </a:lvl7pPr>
            <a:lvl8pPr lvl="7" rtl="0" algn="ctr">
              <a:spcBef>
                <a:spcPts val="0"/>
              </a:spcBef>
              <a:spcAft>
                <a:spcPts val="0"/>
              </a:spcAft>
              <a:buClr>
                <a:schemeClr val="dk2"/>
              </a:buClr>
              <a:buSzPts val="3200"/>
              <a:buNone/>
              <a:defRPr sz="3200">
                <a:solidFill>
                  <a:schemeClr val="dk2"/>
                </a:solidFill>
              </a:defRPr>
            </a:lvl8pPr>
            <a:lvl9pPr lvl="8" rtl="0" algn="ctr">
              <a:spcBef>
                <a:spcPts val="0"/>
              </a:spcBef>
              <a:spcAft>
                <a:spcPts val="0"/>
              </a:spcAft>
              <a:buClr>
                <a:schemeClr val="dk2"/>
              </a:buClr>
              <a:buSzPts val="3200"/>
              <a:buNone/>
              <a:defRPr sz="3200">
                <a:solidFill>
                  <a:schemeClr val="dk2"/>
                </a:solidFill>
              </a:defRPr>
            </a:lvl9pPr>
          </a:lstStyle>
          <a:p/>
        </p:txBody>
      </p:sp>
      <p:sp>
        <p:nvSpPr>
          <p:cNvPr id="20" name="Google Shape;20;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rgbClr val="663399"/>
        </a:solidFill>
      </p:bgPr>
    </p:bg>
    <p:spTree>
      <p:nvGrpSpPr>
        <p:cNvPr id="21" name="Shape 21"/>
        <p:cNvGrpSpPr/>
        <p:nvPr/>
      </p:nvGrpSpPr>
      <p:grpSpPr>
        <a:xfrm>
          <a:off x="0" y="0"/>
          <a:ext cx="0" cy="0"/>
          <a:chOff x="0" y="0"/>
          <a:chExt cx="0" cy="0"/>
        </a:xfrm>
      </p:grpSpPr>
      <p:sp>
        <p:nvSpPr>
          <p:cNvPr id="22" name="Google Shape;22;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None/>
              <a:defRPr sz="3000">
                <a:solidFill>
                  <a:srgbClr val="663399"/>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26" name="Google Shape;26;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Clr>
                <a:srgbClr val="000000"/>
              </a:buClr>
              <a:buSzPts val="1300"/>
              <a:buChar char="●"/>
              <a:defRPr>
                <a:solidFill>
                  <a:srgbClr val="000000"/>
                </a:solidFill>
              </a:defRPr>
            </a:lvl1pPr>
            <a:lvl2pPr indent="-298450" lvl="1" marL="914400" rtl="0">
              <a:spcBef>
                <a:spcPts val="1600"/>
              </a:spcBef>
              <a:spcAft>
                <a:spcPts val="0"/>
              </a:spcAft>
              <a:buClr>
                <a:srgbClr val="000000"/>
              </a:buClr>
              <a:buSzPts val="1100"/>
              <a:buChar char="○"/>
              <a:defRPr>
                <a:solidFill>
                  <a:srgbClr val="000000"/>
                </a:solidFill>
              </a:defRPr>
            </a:lvl2pPr>
            <a:lvl3pPr indent="-298450" lvl="2" marL="1371600" rtl="0">
              <a:spcBef>
                <a:spcPts val="1600"/>
              </a:spcBef>
              <a:spcAft>
                <a:spcPts val="0"/>
              </a:spcAft>
              <a:buClr>
                <a:srgbClr val="000000"/>
              </a:buClr>
              <a:buSzPts val="1100"/>
              <a:buChar char="■"/>
              <a:defRPr>
                <a:solidFill>
                  <a:srgbClr val="000000"/>
                </a:solidFill>
              </a:defRPr>
            </a:lvl3pPr>
            <a:lvl4pPr indent="-298450" lvl="3" marL="1828800" rtl="0">
              <a:spcBef>
                <a:spcPts val="1600"/>
              </a:spcBef>
              <a:spcAft>
                <a:spcPts val="0"/>
              </a:spcAft>
              <a:buClr>
                <a:srgbClr val="000000"/>
              </a:buClr>
              <a:buSzPts val="1100"/>
              <a:buChar char="●"/>
              <a:defRPr>
                <a:solidFill>
                  <a:srgbClr val="000000"/>
                </a:solidFill>
              </a:defRPr>
            </a:lvl4pPr>
            <a:lvl5pPr indent="-298450" lvl="4" marL="2286000" rtl="0">
              <a:spcBef>
                <a:spcPts val="1600"/>
              </a:spcBef>
              <a:spcAft>
                <a:spcPts val="0"/>
              </a:spcAft>
              <a:buClr>
                <a:srgbClr val="000000"/>
              </a:buClr>
              <a:buSzPts val="1100"/>
              <a:buChar char="○"/>
              <a:defRPr>
                <a:solidFill>
                  <a:srgbClr val="000000"/>
                </a:solidFill>
              </a:defRPr>
            </a:lvl5pPr>
            <a:lvl6pPr indent="-298450" lvl="5" marL="2743200" rtl="0">
              <a:spcBef>
                <a:spcPts val="1600"/>
              </a:spcBef>
              <a:spcAft>
                <a:spcPts val="0"/>
              </a:spcAft>
              <a:buClr>
                <a:srgbClr val="000000"/>
              </a:buClr>
              <a:buSzPts val="1100"/>
              <a:buChar char="■"/>
              <a:defRPr>
                <a:solidFill>
                  <a:srgbClr val="000000"/>
                </a:solidFill>
              </a:defRPr>
            </a:lvl6pPr>
            <a:lvl7pPr indent="-298450" lvl="6" marL="3200400" rtl="0">
              <a:spcBef>
                <a:spcPts val="1600"/>
              </a:spcBef>
              <a:spcAft>
                <a:spcPts val="0"/>
              </a:spcAft>
              <a:buClr>
                <a:srgbClr val="000000"/>
              </a:buClr>
              <a:buSzPts val="1100"/>
              <a:buChar char="●"/>
              <a:defRPr>
                <a:solidFill>
                  <a:srgbClr val="000000"/>
                </a:solidFill>
              </a:defRPr>
            </a:lvl7pPr>
            <a:lvl8pPr indent="-298450" lvl="7" marL="3657600" rtl="0">
              <a:spcBef>
                <a:spcPts val="1600"/>
              </a:spcBef>
              <a:spcAft>
                <a:spcPts val="0"/>
              </a:spcAft>
              <a:buClr>
                <a:srgbClr val="000000"/>
              </a:buClr>
              <a:buSzPts val="1100"/>
              <a:buChar char="○"/>
              <a:defRPr>
                <a:solidFill>
                  <a:srgbClr val="000000"/>
                </a:solidFill>
              </a:defRPr>
            </a:lvl8pPr>
            <a:lvl9pPr indent="-298450" lvl="8" marL="4114800" rtl="0">
              <a:spcBef>
                <a:spcPts val="1600"/>
              </a:spcBef>
              <a:spcAft>
                <a:spcPts val="1600"/>
              </a:spcAft>
              <a:buClr>
                <a:srgbClr val="000000"/>
              </a:buClr>
              <a:buSzPts val="1100"/>
              <a:buChar char="■"/>
              <a:defRPr>
                <a:solidFill>
                  <a:srgbClr val="000000"/>
                </a:solidFill>
              </a:defRPr>
            </a:lvl9pPr>
          </a:lstStyle>
          <a:p/>
        </p:txBody>
      </p:sp>
      <p:sp>
        <p:nvSpPr>
          <p:cNvPr id="27" name="Google Shape;27;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rgbClr val="663399"/>
        </a:solidFill>
      </p:bgPr>
    </p:bg>
    <p:spTree>
      <p:nvGrpSpPr>
        <p:cNvPr id="28" name="Shape 28"/>
        <p:cNvGrpSpPr/>
        <p:nvPr/>
      </p:nvGrpSpPr>
      <p:grpSpPr>
        <a:xfrm>
          <a:off x="0" y="0"/>
          <a:ext cx="0" cy="0"/>
          <a:chOff x="0" y="0"/>
          <a:chExt cx="0" cy="0"/>
        </a:xfrm>
      </p:grpSpPr>
      <p:sp>
        <p:nvSpPr>
          <p:cNvPr id="29" name="Google Shape;29;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5"/>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Font typeface="Roboto Slab"/>
              <a:buNone/>
              <a:defRPr sz="3000">
                <a:solidFill>
                  <a:srgbClr val="663399"/>
                </a:solidFill>
                <a:latin typeface="Roboto Slab"/>
                <a:ea typeface="Roboto Slab"/>
                <a:cs typeface="Roboto Slab"/>
                <a:sym typeface="Roboto Slab"/>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33" name="Google Shape;33;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4" name="Google Shape;34;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5" name="Google Shape;35;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rgbClr val="663399"/>
        </a:solidFill>
      </p:bgPr>
    </p:bg>
    <p:spTree>
      <p:nvGrpSpPr>
        <p:cNvPr id="36" name="Shape 36"/>
        <p:cNvGrpSpPr/>
        <p:nvPr/>
      </p:nvGrpSpPr>
      <p:grpSpPr>
        <a:xfrm>
          <a:off x="0" y="0"/>
          <a:ext cx="0" cy="0"/>
          <a:chOff x="0" y="0"/>
          <a:chExt cx="0" cy="0"/>
        </a:xfrm>
      </p:grpSpPr>
      <p:sp>
        <p:nvSpPr>
          <p:cNvPr id="37" name="Google Shape;37;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6"/>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1" name="Google Shape;41;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rgbClr val="663399"/>
        </a:solidFill>
      </p:bgPr>
    </p:bg>
    <p:spTree>
      <p:nvGrpSpPr>
        <p:cNvPr id="42" name="Shape 42"/>
        <p:cNvGrpSpPr/>
        <p:nvPr/>
      </p:nvGrpSpPr>
      <p:grpSpPr>
        <a:xfrm>
          <a:off x="0" y="0"/>
          <a:ext cx="0" cy="0"/>
          <a:chOff x="0" y="0"/>
          <a:chExt cx="0" cy="0"/>
        </a:xfrm>
      </p:grpSpPr>
      <p:sp>
        <p:nvSpPr>
          <p:cNvPr id="43" name="Google Shape;43;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7"/>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7" name="Google Shape;47;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48" name="Google Shape;48;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49" name="Shape 49"/>
        <p:cNvGrpSpPr/>
        <p:nvPr/>
      </p:nvGrpSpPr>
      <p:grpSpPr>
        <a:xfrm>
          <a:off x="0" y="0"/>
          <a:ext cx="0" cy="0"/>
          <a:chOff x="0" y="0"/>
          <a:chExt cx="0" cy="0"/>
        </a:xfrm>
      </p:grpSpPr>
      <p:sp>
        <p:nvSpPr>
          <p:cNvPr id="50" name="Google Shape;50;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 name="Google Shape;52;p8"/>
          <p:cNvGrpSpPr/>
          <p:nvPr/>
        </p:nvGrpSpPr>
        <p:grpSpPr>
          <a:xfrm>
            <a:off x="255991" y="-118"/>
            <a:ext cx="2251347" cy="1043408"/>
            <a:chOff x="3961956" y="4383950"/>
            <a:chExt cx="1160548" cy="548700"/>
          </a:xfrm>
        </p:grpSpPr>
        <p:sp>
          <p:nvSpPr>
            <p:cNvPr id="53" name="Google Shape;53;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 name="Google Shape;56;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7" name="Google Shape;57;p8"/>
          <p:cNvGrpSpPr/>
          <p:nvPr/>
        </p:nvGrpSpPr>
        <p:grpSpPr>
          <a:xfrm>
            <a:off x="34934" y="4522125"/>
            <a:ext cx="1593306" cy="617072"/>
            <a:chOff x="6917201" y="0"/>
            <a:chExt cx="2227777" cy="863400"/>
          </a:xfrm>
        </p:grpSpPr>
        <p:sp>
          <p:nvSpPr>
            <p:cNvPr id="58" name="Google Shape;58;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 name="Google Shape;61;p8"/>
          <p:cNvGrpSpPr/>
          <p:nvPr/>
        </p:nvGrpSpPr>
        <p:grpSpPr>
          <a:xfrm>
            <a:off x="5886353" y="1243"/>
            <a:ext cx="3257455" cy="1261514"/>
            <a:chOff x="6917201" y="0"/>
            <a:chExt cx="2227777" cy="863400"/>
          </a:xfrm>
        </p:grpSpPr>
        <p:sp>
          <p:nvSpPr>
            <p:cNvPr id="62" name="Google Shape;62;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5" name="Google Shape;65;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200"/>
              <a:buNone/>
              <a:defRPr sz="3200"/>
            </a:lvl1pPr>
            <a:lvl2pPr lvl="1" rtl="0" algn="ctr">
              <a:spcBef>
                <a:spcPts val="0"/>
              </a:spcBef>
              <a:spcAft>
                <a:spcPts val="0"/>
              </a:spcAft>
              <a:buSzPts val="3200"/>
              <a:buNone/>
              <a:defRPr sz="3200"/>
            </a:lvl2pPr>
            <a:lvl3pPr lvl="2" rtl="0" algn="ctr">
              <a:spcBef>
                <a:spcPts val="0"/>
              </a:spcBef>
              <a:spcAft>
                <a:spcPts val="0"/>
              </a:spcAft>
              <a:buSzPts val="3200"/>
              <a:buNone/>
              <a:defRPr sz="3200"/>
            </a:lvl3pPr>
            <a:lvl4pPr lvl="3" rtl="0" algn="ctr">
              <a:spcBef>
                <a:spcPts val="0"/>
              </a:spcBef>
              <a:spcAft>
                <a:spcPts val="0"/>
              </a:spcAft>
              <a:buSzPts val="3200"/>
              <a:buNone/>
              <a:defRPr sz="3200"/>
            </a:lvl4pPr>
            <a:lvl5pPr lvl="4" rtl="0" algn="ctr">
              <a:spcBef>
                <a:spcPts val="0"/>
              </a:spcBef>
              <a:spcAft>
                <a:spcPts val="0"/>
              </a:spcAft>
              <a:buSzPts val="3200"/>
              <a:buNone/>
              <a:defRPr sz="3200"/>
            </a:lvl5pPr>
            <a:lvl6pPr lvl="5" rtl="0" algn="ctr">
              <a:spcBef>
                <a:spcPts val="0"/>
              </a:spcBef>
              <a:spcAft>
                <a:spcPts val="0"/>
              </a:spcAft>
              <a:buSzPts val="3200"/>
              <a:buNone/>
              <a:defRPr sz="3200"/>
            </a:lvl6pPr>
            <a:lvl7pPr lvl="6" rtl="0" algn="ctr">
              <a:spcBef>
                <a:spcPts val="0"/>
              </a:spcBef>
              <a:spcAft>
                <a:spcPts val="0"/>
              </a:spcAft>
              <a:buSzPts val="3200"/>
              <a:buNone/>
              <a:defRPr sz="3200"/>
            </a:lvl7pPr>
            <a:lvl8pPr lvl="7" rtl="0" algn="ctr">
              <a:spcBef>
                <a:spcPts val="0"/>
              </a:spcBef>
              <a:spcAft>
                <a:spcPts val="0"/>
              </a:spcAft>
              <a:buSzPts val="3200"/>
              <a:buNone/>
              <a:defRPr sz="3200"/>
            </a:lvl8pPr>
            <a:lvl9pPr lvl="8" rtl="0" algn="ctr">
              <a:spcBef>
                <a:spcPts val="0"/>
              </a:spcBef>
              <a:spcAft>
                <a:spcPts val="0"/>
              </a:spcAft>
              <a:buSzPts val="3200"/>
              <a:buNone/>
              <a:defRPr sz="3200"/>
            </a:lvl9pPr>
          </a:lstStyle>
          <a:p/>
        </p:txBody>
      </p:sp>
      <p:sp>
        <p:nvSpPr>
          <p:cNvPr id="66" name="Google Shape;66;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rgbClr val="663399"/>
        </a:solidFill>
      </p:bgPr>
    </p:bg>
    <p:spTree>
      <p:nvGrpSpPr>
        <p:cNvPr id="67" name="Shape 67"/>
        <p:cNvGrpSpPr/>
        <p:nvPr/>
      </p:nvGrpSpPr>
      <p:grpSpPr>
        <a:xfrm>
          <a:off x="0" y="0"/>
          <a:ext cx="0" cy="0"/>
          <a:chOff x="0" y="0"/>
          <a:chExt cx="0" cy="0"/>
        </a:xfrm>
      </p:grpSpPr>
      <p:sp>
        <p:nvSpPr>
          <p:cNvPr id="68" name="Google Shape;68;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9"/>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72" name="Google Shape;72;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rgbClr val="77A756"/>
              </a:buClr>
              <a:buSzPts val="1600"/>
              <a:buNone/>
              <a:defRPr sz="1600">
                <a:solidFill>
                  <a:srgbClr val="77A756"/>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p:txBody>
      </p:sp>
      <p:sp>
        <p:nvSpPr>
          <p:cNvPr id="73" name="Google Shape;73;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74" name="Google Shape;74;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rgbClr val="663399"/>
        </a:solidFill>
      </p:bgPr>
    </p:bg>
    <p:spTree>
      <p:nvGrpSpPr>
        <p:cNvPr id="75" name="Shape 75"/>
        <p:cNvGrpSpPr/>
        <p:nvPr/>
      </p:nvGrpSpPr>
      <p:grpSpPr>
        <a:xfrm>
          <a:off x="0" y="0"/>
          <a:ext cx="0" cy="0"/>
          <a:chOff x="0" y="0"/>
          <a:chExt cx="0" cy="0"/>
        </a:xfrm>
      </p:grpSpPr>
      <p:sp>
        <p:nvSpPr>
          <p:cNvPr id="76" name="Google Shape;76;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p:nvPr/>
        </p:nvSpPr>
        <p:spPr>
          <a:xfrm flipH="1">
            <a:off x="3582600" y="1550700"/>
            <a:ext cx="5561400" cy="35928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rtl="0">
              <a:lnSpc>
                <a:spcPct val="100000"/>
              </a:lnSpc>
              <a:spcBef>
                <a:spcPts val="0"/>
              </a:spcBef>
              <a:spcAft>
                <a:spcPts val="0"/>
              </a:spcAft>
              <a:buSzPts val="1300"/>
              <a:buNone/>
              <a:defRPr/>
            </a:lvl1pPr>
          </a:lstStyle>
          <a:p/>
        </p:txBody>
      </p:sp>
      <p:sp>
        <p:nvSpPr>
          <p:cNvPr id="80" name="Google Shape;80;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rgbClr val="663399"/>
              </a:buClr>
              <a:buSzPts val="2800"/>
              <a:buFont typeface="Roboto Slab"/>
              <a:buNone/>
              <a:defRPr sz="2800">
                <a:solidFill>
                  <a:srgbClr val="663399"/>
                </a:solidFill>
                <a:latin typeface="Roboto Slab"/>
                <a:ea typeface="Roboto Slab"/>
                <a:cs typeface="Roboto Slab"/>
                <a:sym typeface="Roboto Slab"/>
              </a:defRPr>
            </a:lvl1pPr>
            <a:lvl2pPr lvl="1"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rtl="0">
              <a:lnSpc>
                <a:spcPct val="115000"/>
              </a:lnSpc>
              <a:spcBef>
                <a:spcPts val="0"/>
              </a:spcBef>
              <a:spcAft>
                <a:spcPts val="0"/>
              </a:spcAft>
              <a:buSzPts val="1300"/>
              <a:buFont typeface="Roboto"/>
              <a:buChar char="●"/>
              <a:defRPr sz="1300">
                <a:latin typeface="Roboto"/>
                <a:ea typeface="Roboto"/>
                <a:cs typeface="Roboto"/>
                <a:sym typeface="Roboto"/>
              </a:defRPr>
            </a:lvl1pPr>
            <a:lvl2pPr indent="-298450" lvl="1" marL="914400" rtl="0">
              <a:lnSpc>
                <a:spcPct val="115000"/>
              </a:lnSpc>
              <a:spcBef>
                <a:spcPts val="1600"/>
              </a:spcBef>
              <a:spcAft>
                <a:spcPts val="0"/>
              </a:spcAft>
              <a:buSzPts val="1100"/>
              <a:buFont typeface="Roboto"/>
              <a:buChar char="○"/>
              <a:defRPr sz="1100">
                <a:latin typeface="Roboto"/>
                <a:ea typeface="Roboto"/>
                <a:cs typeface="Roboto"/>
                <a:sym typeface="Roboto"/>
              </a:defRPr>
            </a:lvl2pPr>
            <a:lvl3pPr indent="-298450" lvl="2" marL="1371600" rtl="0">
              <a:lnSpc>
                <a:spcPct val="115000"/>
              </a:lnSpc>
              <a:spcBef>
                <a:spcPts val="1600"/>
              </a:spcBef>
              <a:spcAft>
                <a:spcPts val="0"/>
              </a:spcAft>
              <a:buSzPts val="1100"/>
              <a:buFont typeface="Roboto"/>
              <a:buChar char="■"/>
              <a:defRPr sz="1100">
                <a:latin typeface="Roboto"/>
                <a:ea typeface="Roboto"/>
                <a:cs typeface="Roboto"/>
                <a:sym typeface="Roboto"/>
              </a:defRPr>
            </a:lvl3pPr>
            <a:lvl4pPr indent="-298450" lvl="3" marL="1828800" rtl="0">
              <a:lnSpc>
                <a:spcPct val="115000"/>
              </a:lnSpc>
              <a:spcBef>
                <a:spcPts val="1600"/>
              </a:spcBef>
              <a:spcAft>
                <a:spcPts val="0"/>
              </a:spcAft>
              <a:buSzPts val="1100"/>
              <a:buFont typeface="Roboto"/>
              <a:buChar char="●"/>
              <a:defRPr sz="1100">
                <a:latin typeface="Roboto"/>
                <a:ea typeface="Roboto"/>
                <a:cs typeface="Roboto"/>
                <a:sym typeface="Roboto"/>
              </a:defRPr>
            </a:lvl4pPr>
            <a:lvl5pPr indent="-298450" lvl="4" marL="2286000" rtl="0">
              <a:lnSpc>
                <a:spcPct val="115000"/>
              </a:lnSpc>
              <a:spcBef>
                <a:spcPts val="1600"/>
              </a:spcBef>
              <a:spcAft>
                <a:spcPts val="0"/>
              </a:spcAft>
              <a:buSzPts val="1100"/>
              <a:buFont typeface="Roboto"/>
              <a:buChar char="○"/>
              <a:defRPr sz="1100">
                <a:latin typeface="Roboto"/>
                <a:ea typeface="Roboto"/>
                <a:cs typeface="Roboto"/>
                <a:sym typeface="Roboto"/>
              </a:defRPr>
            </a:lvl5pPr>
            <a:lvl6pPr indent="-298450" lvl="5" marL="2743200" rtl="0">
              <a:lnSpc>
                <a:spcPct val="115000"/>
              </a:lnSpc>
              <a:spcBef>
                <a:spcPts val="1600"/>
              </a:spcBef>
              <a:spcAft>
                <a:spcPts val="0"/>
              </a:spcAft>
              <a:buSzPts val="1100"/>
              <a:buFont typeface="Roboto"/>
              <a:buChar char="■"/>
              <a:defRPr sz="1100">
                <a:latin typeface="Roboto"/>
                <a:ea typeface="Roboto"/>
                <a:cs typeface="Roboto"/>
                <a:sym typeface="Roboto"/>
              </a:defRPr>
            </a:lvl6pPr>
            <a:lvl7pPr indent="-298450" lvl="6" marL="3200400" rtl="0">
              <a:lnSpc>
                <a:spcPct val="115000"/>
              </a:lnSpc>
              <a:spcBef>
                <a:spcPts val="1600"/>
              </a:spcBef>
              <a:spcAft>
                <a:spcPts val="0"/>
              </a:spcAft>
              <a:buSzPts val="1100"/>
              <a:buFont typeface="Roboto"/>
              <a:buChar char="●"/>
              <a:defRPr sz="1100">
                <a:latin typeface="Roboto"/>
                <a:ea typeface="Roboto"/>
                <a:cs typeface="Roboto"/>
                <a:sym typeface="Roboto"/>
              </a:defRPr>
            </a:lvl7pPr>
            <a:lvl8pPr indent="-298450" lvl="7" marL="3657600" rtl="0">
              <a:lnSpc>
                <a:spcPct val="115000"/>
              </a:lnSpc>
              <a:spcBef>
                <a:spcPts val="1600"/>
              </a:spcBef>
              <a:spcAft>
                <a:spcPts val="0"/>
              </a:spcAft>
              <a:buSzPts val="1100"/>
              <a:buFont typeface="Roboto"/>
              <a:buChar char="○"/>
              <a:defRPr sz="1100">
                <a:latin typeface="Roboto"/>
                <a:ea typeface="Roboto"/>
                <a:cs typeface="Roboto"/>
                <a:sym typeface="Roboto"/>
              </a:defRPr>
            </a:lvl8pPr>
            <a:lvl9pPr indent="-298450" lvl="8" marL="4114800" rtl="0">
              <a:lnSpc>
                <a:spcPct val="115000"/>
              </a:lnSpc>
              <a:spcBef>
                <a:spcPts val="1600"/>
              </a:spcBef>
              <a:spcAft>
                <a:spcPts val="1600"/>
              </a:spcAft>
              <a:buSzPts val="1100"/>
              <a:buFont typeface="Roboto"/>
              <a:buChar char="■"/>
              <a:defRPr sz="1100">
                <a:latin typeface="Roboto"/>
                <a:ea typeface="Roboto"/>
                <a:cs typeface="Roboto"/>
                <a:sym typeface="Roboto"/>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Nunito"/>
                <a:ea typeface="Nunito"/>
                <a:cs typeface="Nunito"/>
                <a:sym typeface="Nunito"/>
              </a:defRPr>
            </a:lvl1pPr>
            <a:lvl2pPr lvl="1" rtl="0" algn="r">
              <a:buNone/>
              <a:defRPr sz="1000">
                <a:solidFill>
                  <a:schemeClr val="dk2"/>
                </a:solidFill>
                <a:latin typeface="Nunito"/>
                <a:ea typeface="Nunito"/>
                <a:cs typeface="Nunito"/>
                <a:sym typeface="Nunito"/>
              </a:defRPr>
            </a:lvl2pPr>
            <a:lvl3pPr lvl="2" rtl="0" algn="r">
              <a:buNone/>
              <a:defRPr sz="1000">
                <a:solidFill>
                  <a:schemeClr val="dk2"/>
                </a:solidFill>
                <a:latin typeface="Nunito"/>
                <a:ea typeface="Nunito"/>
                <a:cs typeface="Nunito"/>
                <a:sym typeface="Nunito"/>
              </a:defRPr>
            </a:lvl3pPr>
            <a:lvl4pPr lvl="3" rtl="0" algn="r">
              <a:buNone/>
              <a:defRPr sz="1000">
                <a:solidFill>
                  <a:schemeClr val="dk2"/>
                </a:solidFill>
                <a:latin typeface="Nunito"/>
                <a:ea typeface="Nunito"/>
                <a:cs typeface="Nunito"/>
                <a:sym typeface="Nunito"/>
              </a:defRPr>
            </a:lvl4pPr>
            <a:lvl5pPr lvl="4" rtl="0" algn="r">
              <a:buNone/>
              <a:defRPr sz="1000">
                <a:solidFill>
                  <a:schemeClr val="dk2"/>
                </a:solidFill>
                <a:latin typeface="Nunito"/>
                <a:ea typeface="Nunito"/>
                <a:cs typeface="Nunito"/>
                <a:sym typeface="Nunito"/>
              </a:defRPr>
            </a:lvl5pPr>
            <a:lvl6pPr lvl="5" rtl="0" algn="r">
              <a:buNone/>
              <a:defRPr sz="1000">
                <a:solidFill>
                  <a:schemeClr val="dk2"/>
                </a:solidFill>
                <a:latin typeface="Nunito"/>
                <a:ea typeface="Nunito"/>
                <a:cs typeface="Nunito"/>
                <a:sym typeface="Nunito"/>
              </a:defRPr>
            </a:lvl6pPr>
            <a:lvl7pPr lvl="6" rtl="0" algn="r">
              <a:buNone/>
              <a:defRPr sz="1000">
                <a:solidFill>
                  <a:schemeClr val="dk2"/>
                </a:solidFill>
                <a:latin typeface="Nunito"/>
                <a:ea typeface="Nunito"/>
                <a:cs typeface="Nunito"/>
                <a:sym typeface="Nunito"/>
              </a:defRPr>
            </a:lvl7pPr>
            <a:lvl8pPr lvl="7" rtl="0" algn="r">
              <a:buNone/>
              <a:defRPr sz="1000">
                <a:solidFill>
                  <a:schemeClr val="dk2"/>
                </a:solidFill>
                <a:latin typeface="Nunito"/>
                <a:ea typeface="Nunito"/>
                <a:cs typeface="Nunito"/>
                <a:sym typeface="Nunito"/>
              </a:defRPr>
            </a:lvl8pPr>
            <a:lvl9pPr lvl="8" rtl="0"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00FF"/>
        </a:solidFill>
      </p:bgPr>
    </p:bg>
    <p:spTree>
      <p:nvGrpSpPr>
        <p:cNvPr id="94" name="Shape 94"/>
        <p:cNvGrpSpPr/>
        <p:nvPr/>
      </p:nvGrpSpPr>
      <p:grpSpPr>
        <a:xfrm>
          <a:off x="0" y="0"/>
          <a:ext cx="0" cy="0"/>
          <a:chOff x="0" y="0"/>
          <a:chExt cx="0" cy="0"/>
        </a:xfrm>
      </p:grpSpPr>
      <p:sp>
        <p:nvSpPr>
          <p:cNvPr id="95" name="Google Shape;95;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t>What is a Stock? </a:t>
            </a:r>
            <a:endParaRPr b="1"/>
          </a:p>
        </p:txBody>
      </p:sp>
      <p:sp>
        <p:nvSpPr>
          <p:cNvPr id="96" name="Google Shape;96;p13"/>
          <p:cNvSpPr txBox="1"/>
          <p:nvPr/>
        </p:nvSpPr>
        <p:spPr>
          <a:xfrm>
            <a:off x="1955700" y="3096025"/>
            <a:ext cx="5232600" cy="84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a:solidFill>
                <a:srgbClr val="77A756"/>
              </a:solidFill>
              <a:latin typeface="Merriweather"/>
              <a:ea typeface="Merriweather"/>
              <a:cs typeface="Merriweather"/>
              <a:sym typeface="Merriweather"/>
            </a:endParaRPr>
          </a:p>
        </p:txBody>
      </p:sp>
      <p:pic>
        <p:nvPicPr>
          <p:cNvPr id="97" name="Google Shape;97;p13"/>
          <p:cNvPicPr preferRelativeResize="0"/>
          <p:nvPr/>
        </p:nvPicPr>
        <p:blipFill>
          <a:blip r:embed="rId3">
            <a:alphaModFix/>
          </a:blip>
          <a:stretch>
            <a:fillRect/>
          </a:stretch>
        </p:blipFill>
        <p:spPr>
          <a:xfrm>
            <a:off x="7537200" y="3625800"/>
            <a:ext cx="1405325" cy="1303850"/>
          </a:xfrm>
          <a:prstGeom prst="rect">
            <a:avLst/>
          </a:prstGeom>
          <a:noFill/>
          <a:ln>
            <a:noFill/>
          </a:ln>
        </p:spPr>
      </p:pic>
      <p:sp>
        <p:nvSpPr>
          <p:cNvPr id="98" name="Google Shape;98;p13"/>
          <p:cNvSpPr txBox="1"/>
          <p:nvPr/>
        </p:nvSpPr>
        <p:spPr>
          <a:xfrm>
            <a:off x="2108100" y="3248425"/>
            <a:ext cx="5232600" cy="84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77A756"/>
                </a:solidFill>
                <a:latin typeface="Merriweather"/>
                <a:ea typeface="Merriweather"/>
                <a:cs typeface="Merriweather"/>
                <a:sym typeface="Merriweather"/>
              </a:rPr>
              <a:t>Personal Finance Lab</a:t>
            </a:r>
            <a:endParaRPr b="1">
              <a:solidFill>
                <a:srgbClr val="77A756"/>
              </a:solidFill>
              <a:latin typeface="Merriweather"/>
              <a:ea typeface="Merriweather"/>
              <a:cs typeface="Merriweather"/>
              <a:sym typeface="Merriweathe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4"/>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Stock 101  </a:t>
            </a:r>
            <a:endParaRPr b="1"/>
          </a:p>
        </p:txBody>
      </p:sp>
      <p:sp>
        <p:nvSpPr>
          <p:cNvPr id="104" name="Google Shape;104;p14"/>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What? </a:t>
            </a:r>
            <a:endParaRPr b="1"/>
          </a:p>
          <a:p>
            <a:pPr indent="0" lvl="0" marL="0" rtl="0" algn="l">
              <a:spcBef>
                <a:spcPts val="1600"/>
              </a:spcBef>
              <a:spcAft>
                <a:spcPts val="0"/>
              </a:spcAft>
              <a:buNone/>
            </a:pPr>
            <a:r>
              <a:rPr lang="en"/>
              <a:t>A stock is part </a:t>
            </a:r>
            <a:r>
              <a:rPr lang="en"/>
              <a:t>ownership</a:t>
            </a:r>
            <a:r>
              <a:rPr lang="en"/>
              <a:t> of a company. When you own stock in a company, </a:t>
            </a:r>
            <a:r>
              <a:rPr lang="en">
                <a:highlight>
                  <a:srgbClr val="FFFFFF"/>
                </a:highlight>
              </a:rPr>
              <a:t>you actually own a percentage of the company itself (including its assets, like chairs, vehicles, and buildings) and a percentage of its profits. </a:t>
            </a:r>
            <a:endParaRPr>
              <a:highlight>
                <a:srgbClr val="FFFFFF"/>
              </a:highlight>
            </a:endParaRPr>
          </a:p>
          <a:p>
            <a:pPr indent="0" lvl="0" marL="0" rtl="0" algn="l">
              <a:spcBef>
                <a:spcPts val="1600"/>
              </a:spcBef>
              <a:spcAft>
                <a:spcPts val="0"/>
              </a:spcAft>
              <a:buNone/>
            </a:pPr>
            <a:r>
              <a:rPr lang="en">
                <a:highlight>
                  <a:srgbClr val="FFFFFF"/>
                </a:highlight>
              </a:rPr>
              <a:t>If a company issued 1,000 shares and you owned 100 shares, that does not mean that you can go to the company headquarters and take 1/10 of the furniture. It means that if the company was profitable and they made $100,000 and decided to pay it out to the shareholders, you would get 1/10 of $100,000 which is $10,000. </a:t>
            </a:r>
            <a:endParaRPr>
              <a:highlight>
                <a:srgbClr val="FFFFFF"/>
              </a:highlight>
            </a:endParaRPr>
          </a:p>
          <a:p>
            <a:pPr indent="0" lvl="0" marL="0" rtl="0" algn="l">
              <a:spcBef>
                <a:spcPts val="1600"/>
              </a:spcBef>
              <a:spcAft>
                <a:spcPts val="1600"/>
              </a:spcAft>
              <a:buNone/>
            </a:pPr>
            <a:r>
              <a:t/>
            </a:r>
            <a:endParaRPr>
              <a:highlight>
                <a:srgbClr val="FFFFFF"/>
              </a:highlight>
            </a:endParaRPr>
          </a:p>
        </p:txBody>
      </p:sp>
      <p:pic>
        <p:nvPicPr>
          <p:cNvPr id="105" name="Google Shape;105;p14"/>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5"/>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Types of Stocks  </a:t>
            </a:r>
            <a:endParaRPr b="1"/>
          </a:p>
        </p:txBody>
      </p:sp>
      <p:sp>
        <p:nvSpPr>
          <p:cNvPr id="111" name="Google Shape;111;p15"/>
          <p:cNvSpPr txBox="1"/>
          <p:nvPr>
            <p:ph idx="1" type="body"/>
          </p:nvPr>
        </p:nvSpPr>
        <p:spPr>
          <a:xfrm>
            <a:off x="338550" y="1189550"/>
            <a:ext cx="8466900" cy="339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Common Stock </a:t>
            </a:r>
            <a:endParaRPr b="1"/>
          </a:p>
          <a:p>
            <a:pPr indent="0" lvl="0" marL="0" rtl="0" algn="l">
              <a:spcBef>
                <a:spcPts val="1600"/>
              </a:spcBef>
              <a:spcAft>
                <a:spcPts val="0"/>
              </a:spcAft>
              <a:buNone/>
            </a:pPr>
            <a:r>
              <a:rPr lang="en">
                <a:highlight>
                  <a:srgbClr val="FFFFFF"/>
                </a:highlight>
              </a:rPr>
              <a:t>Common stock is the kind most investors buy. Common stock generally gives one vote at shareholder meetings for every share owned.</a:t>
            </a:r>
            <a:endParaRPr>
              <a:highlight>
                <a:srgbClr val="FFFFFF"/>
              </a:highlight>
            </a:endParaRPr>
          </a:p>
          <a:p>
            <a:pPr indent="0" lvl="0" marL="0" rtl="0" algn="l">
              <a:spcBef>
                <a:spcPts val="1600"/>
              </a:spcBef>
              <a:spcAft>
                <a:spcPts val="0"/>
              </a:spcAft>
              <a:buNone/>
            </a:pPr>
            <a:r>
              <a:rPr lang="en">
                <a:highlight>
                  <a:srgbClr val="FFFFFF"/>
                </a:highlight>
              </a:rPr>
              <a:t>With these stocks, you usually get a dividend, which is a payment that shareholders </a:t>
            </a:r>
            <a:r>
              <a:rPr lang="en">
                <a:highlight>
                  <a:srgbClr val="FFFFFF"/>
                </a:highlight>
              </a:rPr>
              <a:t>receive</a:t>
            </a:r>
            <a:r>
              <a:rPr lang="en">
                <a:highlight>
                  <a:srgbClr val="FFFFFF"/>
                </a:highlight>
              </a:rPr>
              <a:t> as the company </a:t>
            </a:r>
            <a:r>
              <a:rPr lang="en">
                <a:highlight>
                  <a:srgbClr val="FFFFFF"/>
                </a:highlight>
              </a:rPr>
              <a:t>succeeds. </a:t>
            </a:r>
            <a:r>
              <a:rPr lang="en">
                <a:highlight>
                  <a:srgbClr val="FFFFFF"/>
                </a:highlight>
              </a:rPr>
              <a:t> </a:t>
            </a:r>
            <a:endParaRPr>
              <a:highlight>
                <a:srgbClr val="FFFFFF"/>
              </a:highlight>
            </a:endParaRPr>
          </a:p>
          <a:p>
            <a:pPr indent="0" lvl="0" marL="0" rtl="0" algn="l">
              <a:spcBef>
                <a:spcPts val="1600"/>
              </a:spcBef>
              <a:spcAft>
                <a:spcPts val="0"/>
              </a:spcAft>
              <a:buNone/>
            </a:pPr>
            <a:r>
              <a:rPr b="1" lang="en">
                <a:highlight>
                  <a:srgbClr val="FFFFFF"/>
                </a:highlight>
              </a:rPr>
              <a:t>Preferred</a:t>
            </a:r>
            <a:r>
              <a:rPr b="1" lang="en">
                <a:highlight>
                  <a:srgbClr val="FFFFFF"/>
                </a:highlight>
              </a:rPr>
              <a:t> Stock </a:t>
            </a:r>
            <a:endParaRPr b="1">
              <a:highlight>
                <a:srgbClr val="FFFFFF"/>
              </a:highlight>
            </a:endParaRPr>
          </a:p>
          <a:p>
            <a:pPr indent="0" lvl="0" marL="0" rtl="0" algn="l">
              <a:spcBef>
                <a:spcPts val="1600"/>
              </a:spcBef>
              <a:spcAft>
                <a:spcPts val="1600"/>
              </a:spcAft>
              <a:buNone/>
            </a:pPr>
            <a:r>
              <a:rPr lang="en">
                <a:highlight>
                  <a:srgbClr val="FFFFFF"/>
                </a:highlight>
              </a:rPr>
              <a:t>Preferred stock generally does not have voting rights, and you generally will not find them trading on an exchange. However, preferred stock shares have the benefit of “preference” for dividend payments. Which means that if there is a dividend, the preferred stock holder my get a bigger share and get paid quicker. </a:t>
            </a:r>
            <a:endParaRPr b="1">
              <a:highlight>
                <a:srgbClr val="FFFFFF"/>
              </a:highlight>
            </a:endParaRPr>
          </a:p>
        </p:txBody>
      </p:sp>
      <p:pic>
        <p:nvPicPr>
          <p:cNvPr id="112" name="Google Shape;112;p15"/>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6"/>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Stock vs Bond </a:t>
            </a:r>
            <a:endParaRPr b="1"/>
          </a:p>
        </p:txBody>
      </p:sp>
      <p:sp>
        <p:nvSpPr>
          <p:cNvPr id="118" name="Google Shape;118;p16"/>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rgbClr val="FFFFFF"/>
                </a:highlight>
              </a:rPr>
              <a:t>When you buy a stock, you are buying a piece of ownership of a company. A bond, however, is more like a loan or debt; a bond is a promise that a company makes to pay you back the amount you lent them plus interest.</a:t>
            </a:r>
            <a:endParaRPr>
              <a:highlight>
                <a:srgbClr val="FFFFFF"/>
              </a:highlight>
            </a:endParaRPr>
          </a:p>
          <a:p>
            <a:pPr indent="0" lvl="0" marL="0" rtl="0" algn="l">
              <a:spcBef>
                <a:spcPts val="1600"/>
              </a:spcBef>
              <a:spcAft>
                <a:spcPts val="0"/>
              </a:spcAft>
              <a:buNone/>
            </a:pPr>
            <a:r>
              <a:t/>
            </a:r>
            <a:endParaRPr>
              <a:highlight>
                <a:srgbClr val="FFFFFF"/>
              </a:highlight>
            </a:endParaRPr>
          </a:p>
          <a:p>
            <a:pPr indent="0" lvl="0" marL="0" rtl="0" algn="l">
              <a:spcBef>
                <a:spcPts val="1600"/>
              </a:spcBef>
              <a:spcAft>
                <a:spcPts val="0"/>
              </a:spcAft>
              <a:buNone/>
            </a:pPr>
            <a:r>
              <a:rPr b="1" lang="en">
                <a:highlight>
                  <a:srgbClr val="FFFFFF"/>
                </a:highlight>
              </a:rPr>
              <a:t>Stock</a:t>
            </a:r>
            <a:endParaRPr b="1">
              <a:highlight>
                <a:srgbClr val="FFFFFF"/>
              </a:highlight>
            </a:endParaRPr>
          </a:p>
          <a:p>
            <a:pPr indent="0" lvl="0" marL="0" rtl="0" algn="l">
              <a:spcBef>
                <a:spcPts val="1600"/>
              </a:spcBef>
              <a:spcAft>
                <a:spcPts val="0"/>
              </a:spcAft>
              <a:buNone/>
            </a:pPr>
            <a:r>
              <a:rPr lang="en">
                <a:highlight>
                  <a:srgbClr val="FFFFFF"/>
                </a:highlight>
              </a:rPr>
              <a:t>You own part of the company </a:t>
            </a:r>
            <a:endParaRPr>
              <a:highlight>
                <a:srgbClr val="FFFFFF"/>
              </a:highlight>
            </a:endParaRPr>
          </a:p>
          <a:p>
            <a:pPr indent="0" lvl="0" marL="0" rtl="0" algn="l">
              <a:spcBef>
                <a:spcPts val="1600"/>
              </a:spcBef>
              <a:spcAft>
                <a:spcPts val="0"/>
              </a:spcAft>
              <a:buNone/>
            </a:pPr>
            <a:r>
              <a:rPr b="1" lang="en">
                <a:highlight>
                  <a:srgbClr val="FFFFFF"/>
                </a:highlight>
              </a:rPr>
              <a:t>Bond</a:t>
            </a:r>
            <a:endParaRPr b="1">
              <a:highlight>
                <a:srgbClr val="FFFFFF"/>
              </a:highlight>
            </a:endParaRPr>
          </a:p>
          <a:p>
            <a:pPr indent="0" lvl="0" marL="0" rtl="0" algn="l">
              <a:spcBef>
                <a:spcPts val="1600"/>
              </a:spcBef>
              <a:spcAft>
                <a:spcPts val="1600"/>
              </a:spcAft>
              <a:buNone/>
            </a:pPr>
            <a:r>
              <a:rPr lang="en">
                <a:highlight>
                  <a:srgbClr val="FFFFFF"/>
                </a:highlight>
              </a:rPr>
              <a:t>Lend the company money</a:t>
            </a:r>
            <a:endParaRPr>
              <a:highlight>
                <a:srgbClr val="FFFFFF"/>
              </a:highlight>
            </a:endParaRPr>
          </a:p>
        </p:txBody>
      </p:sp>
      <p:pic>
        <p:nvPicPr>
          <p:cNvPr id="119" name="Google Shape;119;p16"/>
          <p:cNvPicPr preferRelativeResize="0"/>
          <p:nvPr/>
        </p:nvPicPr>
        <p:blipFill>
          <a:blip r:embed="rId3">
            <a:alphaModFix/>
          </a:blip>
          <a:stretch>
            <a:fillRect/>
          </a:stretch>
        </p:blipFill>
        <p:spPr>
          <a:xfrm>
            <a:off x="7829325" y="260925"/>
            <a:ext cx="1063725" cy="928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7"/>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Where do Stocks Come From? </a:t>
            </a:r>
            <a:endParaRPr b="1"/>
          </a:p>
        </p:txBody>
      </p:sp>
      <p:sp>
        <p:nvSpPr>
          <p:cNvPr id="125" name="Google Shape;125;p17"/>
          <p:cNvSpPr txBox="1"/>
          <p:nvPr>
            <p:ph idx="1" type="body"/>
          </p:nvPr>
        </p:nvSpPr>
        <p:spPr>
          <a:xfrm>
            <a:off x="338550" y="1189550"/>
            <a:ext cx="8466900" cy="361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New Issues (</a:t>
            </a:r>
            <a:r>
              <a:rPr b="1" lang="en"/>
              <a:t>Initial Public Offering) </a:t>
            </a:r>
            <a:r>
              <a:rPr b="1" lang="en"/>
              <a:t> </a:t>
            </a:r>
            <a:endParaRPr b="1"/>
          </a:p>
          <a:p>
            <a:pPr indent="0" lvl="0" marL="0" rtl="0" algn="l">
              <a:spcBef>
                <a:spcPts val="1600"/>
              </a:spcBef>
              <a:spcAft>
                <a:spcPts val="0"/>
              </a:spcAft>
              <a:buNone/>
            </a:pPr>
            <a:r>
              <a:rPr lang="en">
                <a:highlight>
                  <a:srgbClr val="FFFFFF"/>
                </a:highlight>
              </a:rPr>
              <a:t>A new issue of stock is when a private company decides to “Go Public”, and issues shares of stock for anyone to buy.  </a:t>
            </a:r>
            <a:endParaRPr>
              <a:highlight>
                <a:srgbClr val="FFFFFF"/>
              </a:highlight>
            </a:endParaRPr>
          </a:p>
          <a:p>
            <a:pPr indent="0" lvl="0" marL="0" rtl="0" algn="l">
              <a:spcBef>
                <a:spcPts val="1600"/>
              </a:spcBef>
              <a:spcAft>
                <a:spcPts val="0"/>
              </a:spcAft>
              <a:buNone/>
            </a:pPr>
            <a:r>
              <a:rPr lang="en">
                <a:highlight>
                  <a:srgbClr val="FFFFFF"/>
                </a:highlight>
              </a:rPr>
              <a:t>Private companies “Go Public” and issue stock primarily to raise money: as they sell the shares in the company, the original owners allow the public to vote on some management decisions in exchange for the cash raised. </a:t>
            </a:r>
            <a:endParaRPr>
              <a:highlight>
                <a:srgbClr val="FFFFFF"/>
              </a:highlight>
            </a:endParaRPr>
          </a:p>
          <a:p>
            <a:pPr indent="0" lvl="0" marL="0" rtl="0" algn="l">
              <a:spcBef>
                <a:spcPts val="1600"/>
              </a:spcBef>
              <a:spcAft>
                <a:spcPts val="0"/>
              </a:spcAft>
              <a:buNone/>
            </a:pPr>
            <a:r>
              <a:rPr b="1" lang="en">
                <a:highlight>
                  <a:srgbClr val="FFFFFF"/>
                </a:highlight>
              </a:rPr>
              <a:t>Stock Dividend (Spilt)</a:t>
            </a:r>
            <a:endParaRPr b="1">
              <a:highlight>
                <a:srgbClr val="FFFFFF"/>
              </a:highlight>
            </a:endParaRPr>
          </a:p>
          <a:p>
            <a:pPr indent="0" lvl="0" marL="0" rtl="0" algn="l">
              <a:spcBef>
                <a:spcPts val="1600"/>
              </a:spcBef>
              <a:spcAft>
                <a:spcPts val="0"/>
              </a:spcAft>
              <a:buNone/>
            </a:pPr>
            <a:r>
              <a:rPr lang="en">
                <a:highlight>
                  <a:srgbClr val="FFFFFF"/>
                </a:highlight>
              </a:rPr>
              <a:t>Companies can issue new stock by giving all current shareholders additional shares in proportion to how many shares they currently have. If the stock dividend is large enough (usually about 20%), it is instead called a “Stock Split”. </a:t>
            </a:r>
            <a:endParaRPr>
              <a:highlight>
                <a:srgbClr val="FFFFFF"/>
              </a:highlight>
            </a:endParaRPr>
          </a:p>
          <a:p>
            <a:pPr indent="0" lvl="0" marL="0" rtl="0" algn="l">
              <a:spcBef>
                <a:spcPts val="1600"/>
              </a:spcBef>
              <a:spcAft>
                <a:spcPts val="1600"/>
              </a:spcAft>
              <a:buNone/>
            </a:pPr>
            <a:r>
              <a:t/>
            </a:r>
            <a:endParaRPr>
              <a:highlight>
                <a:srgbClr val="FFFFFF"/>
              </a:highlight>
            </a:endParaRPr>
          </a:p>
        </p:txBody>
      </p:sp>
      <p:pic>
        <p:nvPicPr>
          <p:cNvPr id="126" name="Google Shape;126;p17"/>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18"/>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Why Would a Company </a:t>
            </a:r>
            <a:r>
              <a:rPr b="1" lang="en"/>
              <a:t>Split</a:t>
            </a:r>
            <a:r>
              <a:rPr b="1" lang="en"/>
              <a:t>? </a:t>
            </a:r>
            <a:endParaRPr b="1"/>
          </a:p>
        </p:txBody>
      </p:sp>
      <p:sp>
        <p:nvSpPr>
          <p:cNvPr id="132" name="Google Shape;132;p18"/>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Attract Attention and Increase Trading </a:t>
            </a:r>
            <a:endParaRPr b="1"/>
          </a:p>
          <a:p>
            <a:pPr indent="0" lvl="0" marL="0" rtl="0" algn="l">
              <a:spcBef>
                <a:spcPts val="1600"/>
              </a:spcBef>
              <a:spcAft>
                <a:spcPts val="0"/>
              </a:spcAft>
              <a:buNone/>
            </a:pPr>
            <a:r>
              <a:rPr lang="en"/>
              <a:t>Companies may split </a:t>
            </a:r>
            <a:r>
              <a:rPr lang="en"/>
              <a:t>their</a:t>
            </a:r>
            <a:r>
              <a:rPr lang="en"/>
              <a:t> stock to attract attention to their company. It also encourages people to buy and sell stocks since, when a company splits the shareholders get more shares. </a:t>
            </a:r>
            <a:endParaRPr/>
          </a:p>
          <a:p>
            <a:pPr indent="0" lvl="0" marL="0" rtl="0" algn="l">
              <a:spcBef>
                <a:spcPts val="1600"/>
              </a:spcBef>
              <a:spcAft>
                <a:spcPts val="0"/>
              </a:spcAft>
              <a:buNone/>
            </a:pPr>
            <a:r>
              <a:rPr b="1" lang="en"/>
              <a:t>Lower the Price </a:t>
            </a:r>
            <a:endParaRPr b="1"/>
          </a:p>
          <a:p>
            <a:pPr indent="0" lvl="0" marL="0" rtl="0" algn="l">
              <a:spcBef>
                <a:spcPts val="1600"/>
              </a:spcBef>
              <a:spcAft>
                <a:spcPts val="1600"/>
              </a:spcAft>
              <a:buNone/>
            </a:pPr>
            <a:r>
              <a:rPr lang="en">
                <a:highlight>
                  <a:srgbClr val="FFFFFF"/>
                </a:highlight>
              </a:rPr>
              <a:t>Some large companies like to have their stock price stay in a certain range. One reason for this is that the more expensive a stock, the fewer people who can afford to buy it (or buy an additional share), so splitting stocks can help it become more affordable</a:t>
            </a:r>
            <a:endParaRPr b="1"/>
          </a:p>
        </p:txBody>
      </p:sp>
      <p:pic>
        <p:nvPicPr>
          <p:cNvPr id="133" name="Google Shape;133;p18"/>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19"/>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History of Stock </a:t>
            </a:r>
            <a:endParaRPr b="1"/>
          </a:p>
        </p:txBody>
      </p:sp>
      <p:sp>
        <p:nvSpPr>
          <p:cNvPr id="139" name="Google Shape;139;p19"/>
          <p:cNvSpPr txBox="1"/>
          <p:nvPr>
            <p:ph idx="1" type="body"/>
          </p:nvPr>
        </p:nvSpPr>
        <p:spPr>
          <a:xfrm>
            <a:off x="338550" y="1189550"/>
            <a:ext cx="8466900" cy="340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highlight>
                <a:srgbClr val="FFFFFF"/>
              </a:highlight>
            </a:endParaRPr>
          </a:p>
          <a:p>
            <a:pPr indent="0" lvl="0" marL="0" rtl="0" algn="l">
              <a:spcBef>
                <a:spcPts val="1600"/>
              </a:spcBef>
              <a:spcAft>
                <a:spcPts val="0"/>
              </a:spcAft>
              <a:buNone/>
            </a:pPr>
            <a:r>
              <a:rPr lang="en">
                <a:highlight>
                  <a:srgbClr val="FFFFFF"/>
                </a:highlight>
              </a:rPr>
              <a:t>Stocks trace their origins back to the Roman Empire, where large, private companies that carried out some public duties would sell shares of stock to Roman citizens for the same reasons companies do today; raise cash and grow their business.</a:t>
            </a:r>
            <a:endParaRPr>
              <a:highlight>
                <a:srgbClr val="FFFFFF"/>
              </a:highlight>
            </a:endParaRPr>
          </a:p>
          <a:p>
            <a:pPr indent="0" lvl="0" marL="0" rtl="0" algn="l">
              <a:spcBef>
                <a:spcPts val="1600"/>
              </a:spcBef>
              <a:spcAft>
                <a:spcPts val="0"/>
              </a:spcAft>
              <a:buNone/>
            </a:pPr>
            <a:r>
              <a:rPr lang="en">
                <a:highlight>
                  <a:srgbClr val="FFFFFF"/>
                </a:highlight>
              </a:rPr>
              <a:t>Over time more and more companies sold stocks to fund </a:t>
            </a:r>
            <a:r>
              <a:rPr lang="en">
                <a:highlight>
                  <a:srgbClr val="FFFFFF"/>
                </a:highlight>
              </a:rPr>
              <a:t>projects. For example many canal projects, railroads, and roads in Western Europe were built by Joint Stock Corporations. </a:t>
            </a:r>
            <a:endParaRPr>
              <a:highlight>
                <a:srgbClr val="FFFFFF"/>
              </a:highlight>
            </a:endParaRPr>
          </a:p>
          <a:p>
            <a:pPr indent="0" lvl="0" marL="0" rtl="0" algn="l">
              <a:spcBef>
                <a:spcPts val="1600"/>
              </a:spcBef>
              <a:spcAft>
                <a:spcPts val="1600"/>
              </a:spcAft>
              <a:buNone/>
            </a:pPr>
            <a:r>
              <a:rPr lang="en">
                <a:highlight>
                  <a:srgbClr val="FFFFFF"/>
                </a:highlight>
              </a:rPr>
              <a:t>During the Age of Exploration, joint stock corporations were what funded explorers to voyage across oceans, and later ship goods across continents. </a:t>
            </a:r>
            <a:endParaRPr>
              <a:highlight>
                <a:srgbClr val="FFFFFF"/>
              </a:highlight>
            </a:endParaRPr>
          </a:p>
        </p:txBody>
      </p:sp>
      <p:pic>
        <p:nvPicPr>
          <p:cNvPr id="140" name="Google Shape;140;p19"/>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PFinLab Template">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